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  <p:sldMasterId id="2147483651" r:id="rId2"/>
    <p:sldMasterId id="2147483653" r:id="rId3"/>
    <p:sldMasterId id="2147483723" r:id="rId4"/>
  </p:sldMasterIdLst>
  <p:notesMasterIdLst>
    <p:notesMasterId r:id="rId82"/>
  </p:notesMasterIdLst>
  <p:handoutMasterIdLst>
    <p:handoutMasterId r:id="rId83"/>
  </p:handoutMasterIdLst>
  <p:sldIdLst>
    <p:sldId id="256" r:id="rId5"/>
    <p:sldId id="258" r:id="rId6"/>
    <p:sldId id="375" r:id="rId7"/>
    <p:sldId id="376" r:id="rId8"/>
    <p:sldId id="377" r:id="rId9"/>
    <p:sldId id="378" r:id="rId10"/>
    <p:sldId id="379" r:id="rId11"/>
    <p:sldId id="382" r:id="rId12"/>
    <p:sldId id="381" r:id="rId13"/>
    <p:sldId id="385" r:id="rId14"/>
    <p:sldId id="380" r:id="rId15"/>
    <p:sldId id="426" r:id="rId16"/>
    <p:sldId id="383" r:id="rId17"/>
    <p:sldId id="384" r:id="rId18"/>
    <p:sldId id="415" r:id="rId19"/>
    <p:sldId id="416" r:id="rId20"/>
    <p:sldId id="386" r:id="rId21"/>
    <p:sldId id="387" r:id="rId22"/>
    <p:sldId id="388" r:id="rId23"/>
    <p:sldId id="389" r:id="rId24"/>
    <p:sldId id="390" r:id="rId25"/>
    <p:sldId id="391" r:id="rId26"/>
    <p:sldId id="361" r:id="rId27"/>
    <p:sldId id="362" r:id="rId28"/>
    <p:sldId id="363" r:id="rId29"/>
    <p:sldId id="364" r:id="rId30"/>
    <p:sldId id="365" r:id="rId31"/>
    <p:sldId id="370" r:id="rId32"/>
    <p:sldId id="366" r:id="rId33"/>
    <p:sldId id="355" r:id="rId34"/>
    <p:sldId id="360" r:id="rId35"/>
    <p:sldId id="259" r:id="rId36"/>
    <p:sldId id="371" r:id="rId37"/>
    <p:sldId id="260" r:id="rId38"/>
    <p:sldId id="261" r:id="rId39"/>
    <p:sldId id="262" r:id="rId40"/>
    <p:sldId id="263" r:id="rId41"/>
    <p:sldId id="359" r:id="rId42"/>
    <p:sldId id="356" r:id="rId43"/>
    <p:sldId id="372" r:id="rId44"/>
    <p:sldId id="373" r:id="rId45"/>
    <p:sldId id="374" r:id="rId46"/>
    <p:sldId id="414" r:id="rId47"/>
    <p:sldId id="396" r:id="rId48"/>
    <p:sldId id="397" r:id="rId49"/>
    <p:sldId id="398" r:id="rId50"/>
    <p:sldId id="399" r:id="rId51"/>
    <p:sldId id="400" r:id="rId52"/>
    <p:sldId id="392" r:id="rId53"/>
    <p:sldId id="417" r:id="rId54"/>
    <p:sldId id="395" r:id="rId55"/>
    <p:sldId id="418" r:id="rId56"/>
    <p:sldId id="393" r:id="rId57"/>
    <p:sldId id="394" r:id="rId58"/>
    <p:sldId id="401" r:id="rId59"/>
    <p:sldId id="402" r:id="rId60"/>
    <p:sldId id="403" r:id="rId61"/>
    <p:sldId id="404" r:id="rId62"/>
    <p:sldId id="405" r:id="rId63"/>
    <p:sldId id="406" r:id="rId64"/>
    <p:sldId id="407" r:id="rId65"/>
    <p:sldId id="408" r:id="rId66"/>
    <p:sldId id="409" r:id="rId67"/>
    <p:sldId id="410" r:id="rId68"/>
    <p:sldId id="411" r:id="rId69"/>
    <p:sldId id="412" r:id="rId70"/>
    <p:sldId id="413" r:id="rId71"/>
    <p:sldId id="419" r:id="rId72"/>
    <p:sldId id="420" r:id="rId73"/>
    <p:sldId id="424" r:id="rId74"/>
    <p:sldId id="421" r:id="rId75"/>
    <p:sldId id="422" r:id="rId76"/>
    <p:sldId id="423" r:id="rId77"/>
    <p:sldId id="427" r:id="rId78"/>
    <p:sldId id="425" r:id="rId79"/>
    <p:sldId id="344" r:id="rId80"/>
    <p:sldId id="325" r:id="rId81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99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850" autoAdjust="0"/>
  </p:normalViewPr>
  <p:slideViewPr>
    <p:cSldViewPr>
      <p:cViewPr varScale="1">
        <p:scale>
          <a:sx n="72" d="100"/>
          <a:sy n="72" d="100"/>
        </p:scale>
        <p:origin x="306" y="6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1320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86.wmf"/><Relationship Id="rId13" Type="http://schemas.openxmlformats.org/officeDocument/2006/relationships/image" Target="../media/image91.wmf"/><Relationship Id="rId3" Type="http://schemas.openxmlformats.org/officeDocument/2006/relationships/image" Target="../media/image81.wmf"/><Relationship Id="rId7" Type="http://schemas.openxmlformats.org/officeDocument/2006/relationships/image" Target="../media/image85.wmf"/><Relationship Id="rId12" Type="http://schemas.openxmlformats.org/officeDocument/2006/relationships/image" Target="../media/image90.wmf"/><Relationship Id="rId2" Type="http://schemas.openxmlformats.org/officeDocument/2006/relationships/image" Target="../media/image80.wmf"/><Relationship Id="rId1" Type="http://schemas.openxmlformats.org/officeDocument/2006/relationships/image" Target="../media/image79.wmf"/><Relationship Id="rId6" Type="http://schemas.openxmlformats.org/officeDocument/2006/relationships/image" Target="../media/image84.wmf"/><Relationship Id="rId11" Type="http://schemas.openxmlformats.org/officeDocument/2006/relationships/image" Target="../media/image89.wmf"/><Relationship Id="rId5" Type="http://schemas.openxmlformats.org/officeDocument/2006/relationships/image" Target="../media/image83.wmf"/><Relationship Id="rId10" Type="http://schemas.openxmlformats.org/officeDocument/2006/relationships/image" Target="../media/image88.wmf"/><Relationship Id="rId4" Type="http://schemas.openxmlformats.org/officeDocument/2006/relationships/image" Target="../media/image82.wmf"/><Relationship Id="rId9" Type="http://schemas.openxmlformats.org/officeDocument/2006/relationships/image" Target="../media/image87.wmf"/><Relationship Id="rId14" Type="http://schemas.openxmlformats.org/officeDocument/2006/relationships/image" Target="../media/image92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image" Target="../media/image93.wmf"/><Relationship Id="rId1" Type="http://schemas.openxmlformats.org/officeDocument/2006/relationships/image" Target="../media/image54.wmf"/><Relationship Id="rId6" Type="http://schemas.openxmlformats.org/officeDocument/2006/relationships/image" Target="../media/image97.wmf"/><Relationship Id="rId5" Type="http://schemas.openxmlformats.org/officeDocument/2006/relationships/image" Target="../media/image96.wmf"/><Relationship Id="rId4" Type="http://schemas.openxmlformats.org/officeDocument/2006/relationships/image" Target="../media/image95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image" Target="../media/image99.wmf"/><Relationship Id="rId1" Type="http://schemas.openxmlformats.org/officeDocument/2006/relationships/image" Target="../media/image98.wmf"/><Relationship Id="rId5" Type="http://schemas.openxmlformats.org/officeDocument/2006/relationships/image" Target="../media/image102.wmf"/><Relationship Id="rId4" Type="http://schemas.openxmlformats.org/officeDocument/2006/relationships/image" Target="../media/image101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image" Target="../media/image103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wmf"/><Relationship Id="rId3" Type="http://schemas.openxmlformats.org/officeDocument/2006/relationships/image" Target="../media/image108.wmf"/><Relationship Id="rId7" Type="http://schemas.openxmlformats.org/officeDocument/2006/relationships/image" Target="../media/image112.wmf"/><Relationship Id="rId2" Type="http://schemas.openxmlformats.org/officeDocument/2006/relationships/image" Target="../media/image107.wmf"/><Relationship Id="rId1" Type="http://schemas.openxmlformats.org/officeDocument/2006/relationships/image" Target="../media/image106.wmf"/><Relationship Id="rId6" Type="http://schemas.openxmlformats.org/officeDocument/2006/relationships/image" Target="../media/image111.wmf"/><Relationship Id="rId5" Type="http://schemas.openxmlformats.org/officeDocument/2006/relationships/image" Target="../media/image110.wmf"/><Relationship Id="rId10" Type="http://schemas.openxmlformats.org/officeDocument/2006/relationships/image" Target="../media/image115.wmf"/><Relationship Id="rId4" Type="http://schemas.openxmlformats.org/officeDocument/2006/relationships/image" Target="../media/image109.wmf"/><Relationship Id="rId9" Type="http://schemas.openxmlformats.org/officeDocument/2006/relationships/image" Target="../media/image114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wmf"/><Relationship Id="rId13" Type="http://schemas.openxmlformats.org/officeDocument/2006/relationships/image" Target="../media/image143.wmf"/><Relationship Id="rId18" Type="http://schemas.openxmlformats.org/officeDocument/2006/relationships/image" Target="../media/image148.wmf"/><Relationship Id="rId26" Type="http://schemas.openxmlformats.org/officeDocument/2006/relationships/image" Target="../media/image156.wmf"/><Relationship Id="rId3" Type="http://schemas.openxmlformats.org/officeDocument/2006/relationships/image" Target="../media/image133.wmf"/><Relationship Id="rId21" Type="http://schemas.openxmlformats.org/officeDocument/2006/relationships/image" Target="../media/image151.wmf"/><Relationship Id="rId7" Type="http://schemas.openxmlformats.org/officeDocument/2006/relationships/image" Target="../media/image137.wmf"/><Relationship Id="rId12" Type="http://schemas.openxmlformats.org/officeDocument/2006/relationships/image" Target="../media/image142.wmf"/><Relationship Id="rId17" Type="http://schemas.openxmlformats.org/officeDocument/2006/relationships/image" Target="../media/image147.wmf"/><Relationship Id="rId25" Type="http://schemas.openxmlformats.org/officeDocument/2006/relationships/image" Target="../media/image155.wmf"/><Relationship Id="rId2" Type="http://schemas.openxmlformats.org/officeDocument/2006/relationships/image" Target="../media/image132.wmf"/><Relationship Id="rId16" Type="http://schemas.openxmlformats.org/officeDocument/2006/relationships/image" Target="../media/image146.wmf"/><Relationship Id="rId20" Type="http://schemas.openxmlformats.org/officeDocument/2006/relationships/image" Target="../media/image150.wmf"/><Relationship Id="rId29" Type="http://schemas.openxmlformats.org/officeDocument/2006/relationships/image" Target="../media/image159.wmf"/><Relationship Id="rId1" Type="http://schemas.openxmlformats.org/officeDocument/2006/relationships/image" Target="../media/image131.wmf"/><Relationship Id="rId6" Type="http://schemas.openxmlformats.org/officeDocument/2006/relationships/image" Target="../media/image136.wmf"/><Relationship Id="rId11" Type="http://schemas.openxmlformats.org/officeDocument/2006/relationships/image" Target="../media/image141.wmf"/><Relationship Id="rId24" Type="http://schemas.openxmlformats.org/officeDocument/2006/relationships/image" Target="../media/image154.wmf"/><Relationship Id="rId5" Type="http://schemas.openxmlformats.org/officeDocument/2006/relationships/image" Target="../media/image135.wmf"/><Relationship Id="rId15" Type="http://schemas.openxmlformats.org/officeDocument/2006/relationships/image" Target="../media/image145.wmf"/><Relationship Id="rId23" Type="http://schemas.openxmlformats.org/officeDocument/2006/relationships/image" Target="../media/image153.wmf"/><Relationship Id="rId28" Type="http://schemas.openxmlformats.org/officeDocument/2006/relationships/image" Target="../media/image158.wmf"/><Relationship Id="rId10" Type="http://schemas.openxmlformats.org/officeDocument/2006/relationships/image" Target="../media/image140.wmf"/><Relationship Id="rId19" Type="http://schemas.openxmlformats.org/officeDocument/2006/relationships/image" Target="../media/image149.wmf"/><Relationship Id="rId4" Type="http://schemas.openxmlformats.org/officeDocument/2006/relationships/image" Target="../media/image134.wmf"/><Relationship Id="rId9" Type="http://schemas.openxmlformats.org/officeDocument/2006/relationships/image" Target="../media/image139.wmf"/><Relationship Id="rId14" Type="http://schemas.openxmlformats.org/officeDocument/2006/relationships/image" Target="../media/image144.wmf"/><Relationship Id="rId22" Type="http://schemas.openxmlformats.org/officeDocument/2006/relationships/image" Target="../media/image152.wmf"/><Relationship Id="rId27" Type="http://schemas.openxmlformats.org/officeDocument/2006/relationships/image" Target="../media/image157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wmf"/><Relationship Id="rId13" Type="http://schemas.openxmlformats.org/officeDocument/2006/relationships/image" Target="../media/image171.emf"/><Relationship Id="rId3" Type="http://schemas.openxmlformats.org/officeDocument/2006/relationships/image" Target="../media/image162.wmf"/><Relationship Id="rId7" Type="http://schemas.openxmlformats.org/officeDocument/2006/relationships/image" Target="../media/image165.wmf"/><Relationship Id="rId12" Type="http://schemas.openxmlformats.org/officeDocument/2006/relationships/image" Target="../media/image170.emf"/><Relationship Id="rId2" Type="http://schemas.openxmlformats.org/officeDocument/2006/relationships/image" Target="../media/image161.wmf"/><Relationship Id="rId1" Type="http://schemas.openxmlformats.org/officeDocument/2006/relationships/image" Target="../media/image160.wmf"/><Relationship Id="rId6" Type="http://schemas.openxmlformats.org/officeDocument/2006/relationships/image" Target="../media/image164.wmf"/><Relationship Id="rId11" Type="http://schemas.openxmlformats.org/officeDocument/2006/relationships/image" Target="../media/image169.wmf"/><Relationship Id="rId5" Type="http://schemas.openxmlformats.org/officeDocument/2006/relationships/image" Target="../media/image163.wmf"/><Relationship Id="rId15" Type="http://schemas.openxmlformats.org/officeDocument/2006/relationships/image" Target="../media/image173.wmf"/><Relationship Id="rId10" Type="http://schemas.openxmlformats.org/officeDocument/2006/relationships/image" Target="../media/image168.wmf"/><Relationship Id="rId4" Type="http://schemas.openxmlformats.org/officeDocument/2006/relationships/image" Target="../media/image158.wmf"/><Relationship Id="rId9" Type="http://schemas.openxmlformats.org/officeDocument/2006/relationships/image" Target="../media/image167.wmf"/><Relationship Id="rId14" Type="http://schemas.openxmlformats.org/officeDocument/2006/relationships/image" Target="../media/image172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wmf"/><Relationship Id="rId13" Type="http://schemas.openxmlformats.org/officeDocument/2006/relationships/image" Target="../media/image192.wmf"/><Relationship Id="rId18" Type="http://schemas.openxmlformats.org/officeDocument/2006/relationships/image" Target="../media/image197.wmf"/><Relationship Id="rId3" Type="http://schemas.openxmlformats.org/officeDocument/2006/relationships/image" Target="../media/image182.wmf"/><Relationship Id="rId7" Type="http://schemas.openxmlformats.org/officeDocument/2006/relationships/image" Target="../media/image186.wmf"/><Relationship Id="rId12" Type="http://schemas.openxmlformats.org/officeDocument/2006/relationships/image" Target="../media/image191.wmf"/><Relationship Id="rId17" Type="http://schemas.openxmlformats.org/officeDocument/2006/relationships/image" Target="../media/image196.wmf"/><Relationship Id="rId2" Type="http://schemas.openxmlformats.org/officeDocument/2006/relationships/image" Target="../media/image181.wmf"/><Relationship Id="rId16" Type="http://schemas.openxmlformats.org/officeDocument/2006/relationships/image" Target="../media/image195.wmf"/><Relationship Id="rId1" Type="http://schemas.openxmlformats.org/officeDocument/2006/relationships/image" Target="../media/image180.wmf"/><Relationship Id="rId6" Type="http://schemas.openxmlformats.org/officeDocument/2006/relationships/image" Target="../media/image185.wmf"/><Relationship Id="rId11" Type="http://schemas.openxmlformats.org/officeDocument/2006/relationships/image" Target="../media/image190.wmf"/><Relationship Id="rId5" Type="http://schemas.openxmlformats.org/officeDocument/2006/relationships/image" Target="../media/image184.wmf"/><Relationship Id="rId15" Type="http://schemas.openxmlformats.org/officeDocument/2006/relationships/image" Target="../media/image194.wmf"/><Relationship Id="rId10" Type="http://schemas.openxmlformats.org/officeDocument/2006/relationships/image" Target="../media/image189.wmf"/><Relationship Id="rId4" Type="http://schemas.openxmlformats.org/officeDocument/2006/relationships/image" Target="../media/image183.wmf"/><Relationship Id="rId9" Type="http://schemas.openxmlformats.org/officeDocument/2006/relationships/image" Target="../media/image188.wmf"/><Relationship Id="rId14" Type="http://schemas.openxmlformats.org/officeDocument/2006/relationships/image" Target="../media/image193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wmf"/><Relationship Id="rId13" Type="http://schemas.openxmlformats.org/officeDocument/2006/relationships/image" Target="../media/image207.wmf"/><Relationship Id="rId3" Type="http://schemas.openxmlformats.org/officeDocument/2006/relationships/image" Target="../media/image183.wmf"/><Relationship Id="rId7" Type="http://schemas.openxmlformats.org/officeDocument/2006/relationships/image" Target="../media/image201.wmf"/><Relationship Id="rId12" Type="http://schemas.openxmlformats.org/officeDocument/2006/relationships/image" Target="../media/image206.wmf"/><Relationship Id="rId2" Type="http://schemas.openxmlformats.org/officeDocument/2006/relationships/image" Target="../media/image184.wmf"/><Relationship Id="rId1" Type="http://schemas.openxmlformats.org/officeDocument/2006/relationships/image" Target="../media/image198.wmf"/><Relationship Id="rId6" Type="http://schemas.openxmlformats.org/officeDocument/2006/relationships/image" Target="../media/image200.wmf"/><Relationship Id="rId11" Type="http://schemas.openxmlformats.org/officeDocument/2006/relationships/image" Target="../media/image205.wmf"/><Relationship Id="rId5" Type="http://schemas.openxmlformats.org/officeDocument/2006/relationships/image" Target="../media/image199.wmf"/><Relationship Id="rId10" Type="http://schemas.openxmlformats.org/officeDocument/2006/relationships/image" Target="../media/image204.wmf"/><Relationship Id="rId4" Type="http://schemas.openxmlformats.org/officeDocument/2006/relationships/image" Target="../media/image185.wmf"/><Relationship Id="rId9" Type="http://schemas.openxmlformats.org/officeDocument/2006/relationships/image" Target="../media/image203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wmf"/><Relationship Id="rId13" Type="http://schemas.openxmlformats.org/officeDocument/2006/relationships/image" Target="../media/image220.wmf"/><Relationship Id="rId3" Type="http://schemas.openxmlformats.org/officeDocument/2006/relationships/image" Target="../media/image210.wmf"/><Relationship Id="rId7" Type="http://schemas.openxmlformats.org/officeDocument/2006/relationships/image" Target="../media/image214.wmf"/><Relationship Id="rId12" Type="http://schemas.openxmlformats.org/officeDocument/2006/relationships/image" Target="../media/image219.wmf"/><Relationship Id="rId2" Type="http://schemas.openxmlformats.org/officeDocument/2006/relationships/image" Target="../media/image209.wmf"/><Relationship Id="rId16" Type="http://schemas.openxmlformats.org/officeDocument/2006/relationships/image" Target="../media/image223.wmf"/><Relationship Id="rId1" Type="http://schemas.openxmlformats.org/officeDocument/2006/relationships/image" Target="../media/image208.wmf"/><Relationship Id="rId6" Type="http://schemas.openxmlformats.org/officeDocument/2006/relationships/image" Target="../media/image213.wmf"/><Relationship Id="rId11" Type="http://schemas.openxmlformats.org/officeDocument/2006/relationships/image" Target="../media/image218.wmf"/><Relationship Id="rId5" Type="http://schemas.openxmlformats.org/officeDocument/2006/relationships/image" Target="../media/image212.wmf"/><Relationship Id="rId15" Type="http://schemas.openxmlformats.org/officeDocument/2006/relationships/image" Target="../media/image222.wmf"/><Relationship Id="rId10" Type="http://schemas.openxmlformats.org/officeDocument/2006/relationships/image" Target="../media/image217.wmf"/><Relationship Id="rId4" Type="http://schemas.openxmlformats.org/officeDocument/2006/relationships/image" Target="../media/image211.wmf"/><Relationship Id="rId9" Type="http://schemas.openxmlformats.org/officeDocument/2006/relationships/image" Target="../media/image216.wmf"/><Relationship Id="rId14" Type="http://schemas.openxmlformats.org/officeDocument/2006/relationships/image" Target="../media/image22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wmf"/><Relationship Id="rId13" Type="http://schemas.openxmlformats.org/officeDocument/2006/relationships/image" Target="../media/image236.wmf"/><Relationship Id="rId3" Type="http://schemas.openxmlformats.org/officeDocument/2006/relationships/image" Target="../media/image226.wmf"/><Relationship Id="rId7" Type="http://schemas.openxmlformats.org/officeDocument/2006/relationships/image" Target="../media/image230.wmf"/><Relationship Id="rId12" Type="http://schemas.openxmlformats.org/officeDocument/2006/relationships/image" Target="../media/image235.wmf"/><Relationship Id="rId2" Type="http://schemas.openxmlformats.org/officeDocument/2006/relationships/image" Target="../media/image225.wmf"/><Relationship Id="rId1" Type="http://schemas.openxmlformats.org/officeDocument/2006/relationships/image" Target="../media/image224.wmf"/><Relationship Id="rId6" Type="http://schemas.openxmlformats.org/officeDocument/2006/relationships/image" Target="../media/image229.wmf"/><Relationship Id="rId11" Type="http://schemas.openxmlformats.org/officeDocument/2006/relationships/image" Target="../media/image234.wmf"/><Relationship Id="rId5" Type="http://schemas.openxmlformats.org/officeDocument/2006/relationships/image" Target="../media/image228.wmf"/><Relationship Id="rId10" Type="http://schemas.openxmlformats.org/officeDocument/2006/relationships/image" Target="../media/image233.wmf"/><Relationship Id="rId4" Type="http://schemas.openxmlformats.org/officeDocument/2006/relationships/image" Target="../media/image227.wmf"/><Relationship Id="rId9" Type="http://schemas.openxmlformats.org/officeDocument/2006/relationships/image" Target="../media/image232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wmf"/><Relationship Id="rId13" Type="http://schemas.openxmlformats.org/officeDocument/2006/relationships/image" Target="../media/image250.wmf"/><Relationship Id="rId3" Type="http://schemas.openxmlformats.org/officeDocument/2006/relationships/image" Target="../media/image224.wmf"/><Relationship Id="rId7" Type="http://schemas.openxmlformats.org/officeDocument/2006/relationships/image" Target="../media/image244.wmf"/><Relationship Id="rId12" Type="http://schemas.openxmlformats.org/officeDocument/2006/relationships/image" Target="../media/image249.wmf"/><Relationship Id="rId2" Type="http://schemas.openxmlformats.org/officeDocument/2006/relationships/image" Target="../media/image240.wmf"/><Relationship Id="rId16" Type="http://schemas.openxmlformats.org/officeDocument/2006/relationships/image" Target="../media/image253.wmf"/><Relationship Id="rId1" Type="http://schemas.openxmlformats.org/officeDocument/2006/relationships/image" Target="../media/image239.wmf"/><Relationship Id="rId6" Type="http://schemas.openxmlformats.org/officeDocument/2006/relationships/image" Target="../media/image243.wmf"/><Relationship Id="rId11" Type="http://schemas.openxmlformats.org/officeDocument/2006/relationships/image" Target="../media/image248.wmf"/><Relationship Id="rId5" Type="http://schemas.openxmlformats.org/officeDocument/2006/relationships/image" Target="../media/image242.wmf"/><Relationship Id="rId15" Type="http://schemas.openxmlformats.org/officeDocument/2006/relationships/image" Target="../media/image252.wmf"/><Relationship Id="rId10" Type="http://schemas.openxmlformats.org/officeDocument/2006/relationships/image" Target="../media/image247.wmf"/><Relationship Id="rId4" Type="http://schemas.openxmlformats.org/officeDocument/2006/relationships/image" Target="../media/image241.wmf"/><Relationship Id="rId9" Type="http://schemas.openxmlformats.org/officeDocument/2006/relationships/image" Target="../media/image246.wmf"/><Relationship Id="rId14" Type="http://schemas.openxmlformats.org/officeDocument/2006/relationships/image" Target="../media/image251.w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emf"/><Relationship Id="rId3" Type="http://schemas.openxmlformats.org/officeDocument/2006/relationships/image" Target="../media/image256.wmf"/><Relationship Id="rId7" Type="http://schemas.openxmlformats.org/officeDocument/2006/relationships/image" Target="../media/image260.emf"/><Relationship Id="rId2" Type="http://schemas.openxmlformats.org/officeDocument/2006/relationships/image" Target="../media/image255.wmf"/><Relationship Id="rId1" Type="http://schemas.openxmlformats.org/officeDocument/2006/relationships/image" Target="../media/image254.wmf"/><Relationship Id="rId6" Type="http://schemas.openxmlformats.org/officeDocument/2006/relationships/image" Target="../media/image259.emf"/><Relationship Id="rId5" Type="http://schemas.openxmlformats.org/officeDocument/2006/relationships/image" Target="../media/image258.emf"/><Relationship Id="rId4" Type="http://schemas.openxmlformats.org/officeDocument/2006/relationships/image" Target="../media/image257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wmf"/><Relationship Id="rId1" Type="http://schemas.openxmlformats.org/officeDocument/2006/relationships/image" Target="../media/image262.wmf"/></Relationships>
</file>

<file path=ppt/drawings/_rels/vmlDrawing2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wmf"/><Relationship Id="rId3" Type="http://schemas.openxmlformats.org/officeDocument/2006/relationships/image" Target="../media/image282.wmf"/><Relationship Id="rId7" Type="http://schemas.openxmlformats.org/officeDocument/2006/relationships/image" Target="../media/image286.wmf"/><Relationship Id="rId2" Type="http://schemas.openxmlformats.org/officeDocument/2006/relationships/image" Target="../media/image281.wmf"/><Relationship Id="rId1" Type="http://schemas.openxmlformats.org/officeDocument/2006/relationships/image" Target="../media/image280.wmf"/><Relationship Id="rId6" Type="http://schemas.openxmlformats.org/officeDocument/2006/relationships/image" Target="../media/image285.emf"/><Relationship Id="rId5" Type="http://schemas.openxmlformats.org/officeDocument/2006/relationships/image" Target="../media/image284.emf"/><Relationship Id="rId10" Type="http://schemas.openxmlformats.org/officeDocument/2006/relationships/image" Target="../media/image289.wmf"/><Relationship Id="rId4" Type="http://schemas.openxmlformats.org/officeDocument/2006/relationships/image" Target="../media/image283.wmf"/><Relationship Id="rId9" Type="http://schemas.openxmlformats.org/officeDocument/2006/relationships/image" Target="../media/image288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wmf"/><Relationship Id="rId2" Type="http://schemas.openxmlformats.org/officeDocument/2006/relationships/image" Target="../media/image329.wmf"/><Relationship Id="rId1" Type="http://schemas.openxmlformats.org/officeDocument/2006/relationships/image" Target="../media/image328.emf"/><Relationship Id="rId5" Type="http://schemas.openxmlformats.org/officeDocument/2006/relationships/image" Target="../media/image332.wmf"/><Relationship Id="rId4" Type="http://schemas.openxmlformats.org/officeDocument/2006/relationships/image" Target="../media/image331.wmf"/></Relationships>
</file>

<file path=ppt/drawings/_rels/vmlDrawing2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wmf"/><Relationship Id="rId3" Type="http://schemas.openxmlformats.org/officeDocument/2006/relationships/image" Target="../media/image335.wmf"/><Relationship Id="rId7" Type="http://schemas.openxmlformats.org/officeDocument/2006/relationships/image" Target="../media/image339.wmf"/><Relationship Id="rId2" Type="http://schemas.openxmlformats.org/officeDocument/2006/relationships/image" Target="../media/image334.wmf"/><Relationship Id="rId1" Type="http://schemas.openxmlformats.org/officeDocument/2006/relationships/image" Target="../media/image333.wmf"/><Relationship Id="rId6" Type="http://schemas.openxmlformats.org/officeDocument/2006/relationships/image" Target="../media/image338.wmf"/><Relationship Id="rId5" Type="http://schemas.openxmlformats.org/officeDocument/2006/relationships/image" Target="../media/image337.wmf"/><Relationship Id="rId4" Type="http://schemas.openxmlformats.org/officeDocument/2006/relationships/image" Target="../media/image336.wmf"/><Relationship Id="rId9" Type="http://schemas.openxmlformats.org/officeDocument/2006/relationships/image" Target="../media/image341.wmf"/></Relationships>
</file>

<file path=ppt/drawings/_rels/vmlDrawing27.v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wmf"/><Relationship Id="rId13" Type="http://schemas.openxmlformats.org/officeDocument/2006/relationships/image" Target="../media/image355.wmf"/><Relationship Id="rId3" Type="http://schemas.openxmlformats.org/officeDocument/2006/relationships/image" Target="../media/image345.wmf"/><Relationship Id="rId7" Type="http://schemas.openxmlformats.org/officeDocument/2006/relationships/image" Target="../media/image349.wmf"/><Relationship Id="rId12" Type="http://schemas.openxmlformats.org/officeDocument/2006/relationships/image" Target="../media/image354.wmf"/><Relationship Id="rId2" Type="http://schemas.openxmlformats.org/officeDocument/2006/relationships/image" Target="../media/image344.wmf"/><Relationship Id="rId1" Type="http://schemas.openxmlformats.org/officeDocument/2006/relationships/image" Target="../media/image343.wmf"/><Relationship Id="rId6" Type="http://schemas.openxmlformats.org/officeDocument/2006/relationships/image" Target="../media/image348.wmf"/><Relationship Id="rId11" Type="http://schemas.openxmlformats.org/officeDocument/2006/relationships/image" Target="../media/image353.wmf"/><Relationship Id="rId5" Type="http://schemas.openxmlformats.org/officeDocument/2006/relationships/image" Target="../media/image347.wmf"/><Relationship Id="rId15" Type="http://schemas.openxmlformats.org/officeDocument/2006/relationships/image" Target="../media/image357.emf"/><Relationship Id="rId10" Type="http://schemas.openxmlformats.org/officeDocument/2006/relationships/image" Target="../media/image352.wmf"/><Relationship Id="rId4" Type="http://schemas.openxmlformats.org/officeDocument/2006/relationships/image" Target="../media/image346.wmf"/><Relationship Id="rId9" Type="http://schemas.openxmlformats.org/officeDocument/2006/relationships/image" Target="../media/image351.wmf"/><Relationship Id="rId14" Type="http://schemas.openxmlformats.org/officeDocument/2006/relationships/image" Target="../media/image356.wmf"/></Relationships>
</file>

<file path=ppt/drawings/_rels/vmlDrawing28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wmf"/><Relationship Id="rId13" Type="http://schemas.openxmlformats.org/officeDocument/2006/relationships/image" Target="../media/image370.wmf"/><Relationship Id="rId3" Type="http://schemas.openxmlformats.org/officeDocument/2006/relationships/image" Target="../media/image360.wmf"/><Relationship Id="rId7" Type="http://schemas.openxmlformats.org/officeDocument/2006/relationships/image" Target="../media/image364.wmf"/><Relationship Id="rId12" Type="http://schemas.openxmlformats.org/officeDocument/2006/relationships/image" Target="../media/image369.wmf"/><Relationship Id="rId2" Type="http://schemas.openxmlformats.org/officeDocument/2006/relationships/image" Target="../media/image359.wmf"/><Relationship Id="rId16" Type="http://schemas.openxmlformats.org/officeDocument/2006/relationships/image" Target="../media/image373.wmf"/><Relationship Id="rId1" Type="http://schemas.openxmlformats.org/officeDocument/2006/relationships/image" Target="../media/image358.wmf"/><Relationship Id="rId6" Type="http://schemas.openxmlformats.org/officeDocument/2006/relationships/image" Target="../media/image363.wmf"/><Relationship Id="rId11" Type="http://schemas.openxmlformats.org/officeDocument/2006/relationships/image" Target="../media/image368.wmf"/><Relationship Id="rId5" Type="http://schemas.openxmlformats.org/officeDocument/2006/relationships/image" Target="../media/image362.wmf"/><Relationship Id="rId15" Type="http://schemas.openxmlformats.org/officeDocument/2006/relationships/image" Target="../media/image372.wmf"/><Relationship Id="rId10" Type="http://schemas.openxmlformats.org/officeDocument/2006/relationships/image" Target="../media/image367.wmf"/><Relationship Id="rId4" Type="http://schemas.openxmlformats.org/officeDocument/2006/relationships/image" Target="../media/image361.wmf"/><Relationship Id="rId9" Type="http://schemas.openxmlformats.org/officeDocument/2006/relationships/image" Target="../media/image366.wmf"/><Relationship Id="rId14" Type="http://schemas.openxmlformats.org/officeDocument/2006/relationships/image" Target="../media/image371.wmf"/></Relationships>
</file>

<file path=ppt/drawings/_rels/vmlDrawing29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wmf"/><Relationship Id="rId3" Type="http://schemas.openxmlformats.org/officeDocument/2006/relationships/image" Target="../media/image376.wmf"/><Relationship Id="rId7" Type="http://schemas.openxmlformats.org/officeDocument/2006/relationships/image" Target="../media/image380.wmf"/><Relationship Id="rId2" Type="http://schemas.openxmlformats.org/officeDocument/2006/relationships/image" Target="../media/image375.wmf"/><Relationship Id="rId1" Type="http://schemas.openxmlformats.org/officeDocument/2006/relationships/image" Target="../media/image374.wmf"/><Relationship Id="rId6" Type="http://schemas.openxmlformats.org/officeDocument/2006/relationships/image" Target="../media/image379.wmf"/><Relationship Id="rId5" Type="http://schemas.openxmlformats.org/officeDocument/2006/relationships/image" Target="../media/image378.wmf"/><Relationship Id="rId4" Type="http://schemas.openxmlformats.org/officeDocument/2006/relationships/image" Target="../media/image37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30.vml.rels><?xml version="1.0" encoding="UTF-8" standalone="yes"?>
<Relationships xmlns="http://schemas.openxmlformats.org/package/2006/relationships"><Relationship Id="rId8" Type="http://schemas.openxmlformats.org/officeDocument/2006/relationships/image" Target="../media/image398.wmf"/><Relationship Id="rId13" Type="http://schemas.openxmlformats.org/officeDocument/2006/relationships/image" Target="../media/image403.wmf"/><Relationship Id="rId3" Type="http://schemas.openxmlformats.org/officeDocument/2006/relationships/image" Target="../media/image393.wmf"/><Relationship Id="rId7" Type="http://schemas.openxmlformats.org/officeDocument/2006/relationships/image" Target="../media/image397.wmf"/><Relationship Id="rId12" Type="http://schemas.openxmlformats.org/officeDocument/2006/relationships/image" Target="../media/image402.wmf"/><Relationship Id="rId2" Type="http://schemas.openxmlformats.org/officeDocument/2006/relationships/image" Target="../media/image392.wmf"/><Relationship Id="rId1" Type="http://schemas.openxmlformats.org/officeDocument/2006/relationships/image" Target="../media/image391.wmf"/><Relationship Id="rId6" Type="http://schemas.openxmlformats.org/officeDocument/2006/relationships/image" Target="../media/image396.wmf"/><Relationship Id="rId11" Type="http://schemas.openxmlformats.org/officeDocument/2006/relationships/image" Target="../media/image401.wmf"/><Relationship Id="rId5" Type="http://schemas.openxmlformats.org/officeDocument/2006/relationships/image" Target="../media/image395.wmf"/><Relationship Id="rId15" Type="http://schemas.openxmlformats.org/officeDocument/2006/relationships/image" Target="../media/image404.wmf"/><Relationship Id="rId10" Type="http://schemas.openxmlformats.org/officeDocument/2006/relationships/image" Target="../media/image400.wmf"/><Relationship Id="rId4" Type="http://schemas.openxmlformats.org/officeDocument/2006/relationships/image" Target="../media/image394.wmf"/><Relationship Id="rId9" Type="http://schemas.openxmlformats.org/officeDocument/2006/relationships/image" Target="../media/image399.wmf"/><Relationship Id="rId14" Type="http://schemas.openxmlformats.org/officeDocument/2006/relationships/image" Target="../media/image158.wmf"/></Relationships>
</file>

<file path=ppt/drawings/_rels/vmlDrawing31.vml.rels><?xml version="1.0" encoding="UTF-8" standalone="yes"?>
<Relationships xmlns="http://schemas.openxmlformats.org/package/2006/relationships"><Relationship Id="rId8" Type="http://schemas.openxmlformats.org/officeDocument/2006/relationships/image" Target="../media/image412.wmf"/><Relationship Id="rId3" Type="http://schemas.openxmlformats.org/officeDocument/2006/relationships/image" Target="../media/image407.wmf"/><Relationship Id="rId7" Type="http://schemas.openxmlformats.org/officeDocument/2006/relationships/image" Target="../media/image411.wmf"/><Relationship Id="rId2" Type="http://schemas.openxmlformats.org/officeDocument/2006/relationships/image" Target="../media/image406.wmf"/><Relationship Id="rId1" Type="http://schemas.openxmlformats.org/officeDocument/2006/relationships/image" Target="../media/image405.wmf"/><Relationship Id="rId6" Type="http://schemas.openxmlformats.org/officeDocument/2006/relationships/image" Target="../media/image410.wmf"/><Relationship Id="rId11" Type="http://schemas.openxmlformats.org/officeDocument/2006/relationships/image" Target="../media/image415.wmf"/><Relationship Id="rId5" Type="http://schemas.openxmlformats.org/officeDocument/2006/relationships/image" Target="../media/image409.wmf"/><Relationship Id="rId10" Type="http://schemas.openxmlformats.org/officeDocument/2006/relationships/image" Target="../media/image414.wmf"/><Relationship Id="rId4" Type="http://schemas.openxmlformats.org/officeDocument/2006/relationships/image" Target="../media/image408.wmf"/><Relationship Id="rId9" Type="http://schemas.openxmlformats.org/officeDocument/2006/relationships/image" Target="../media/image413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6.wmf"/></Relationships>
</file>

<file path=ppt/drawings/_rels/vmlDrawing33.vml.rels><?xml version="1.0" encoding="UTF-8" standalone="yes"?>
<Relationships xmlns="http://schemas.openxmlformats.org/package/2006/relationships"><Relationship Id="rId8" Type="http://schemas.openxmlformats.org/officeDocument/2006/relationships/image" Target="../media/image426.wmf"/><Relationship Id="rId3" Type="http://schemas.openxmlformats.org/officeDocument/2006/relationships/image" Target="../media/image421.wmf"/><Relationship Id="rId7" Type="http://schemas.openxmlformats.org/officeDocument/2006/relationships/image" Target="../media/image425.wmf"/><Relationship Id="rId2" Type="http://schemas.openxmlformats.org/officeDocument/2006/relationships/image" Target="../media/image420.wmf"/><Relationship Id="rId1" Type="http://schemas.openxmlformats.org/officeDocument/2006/relationships/image" Target="../media/image419.wmf"/><Relationship Id="rId6" Type="http://schemas.openxmlformats.org/officeDocument/2006/relationships/image" Target="../media/image424.wmf"/><Relationship Id="rId11" Type="http://schemas.openxmlformats.org/officeDocument/2006/relationships/image" Target="../media/image429.wmf"/><Relationship Id="rId5" Type="http://schemas.openxmlformats.org/officeDocument/2006/relationships/image" Target="../media/image423.wmf"/><Relationship Id="rId10" Type="http://schemas.openxmlformats.org/officeDocument/2006/relationships/image" Target="../media/image428.wmf"/><Relationship Id="rId4" Type="http://schemas.openxmlformats.org/officeDocument/2006/relationships/image" Target="../media/image422.wmf"/><Relationship Id="rId9" Type="http://schemas.openxmlformats.org/officeDocument/2006/relationships/image" Target="../media/image427.wmf"/></Relationships>
</file>

<file path=ppt/drawings/_rels/vmlDrawing34.v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wmf"/><Relationship Id="rId3" Type="http://schemas.openxmlformats.org/officeDocument/2006/relationships/image" Target="../media/image432.wmf"/><Relationship Id="rId7" Type="http://schemas.openxmlformats.org/officeDocument/2006/relationships/image" Target="../media/image436.wmf"/><Relationship Id="rId12" Type="http://schemas.openxmlformats.org/officeDocument/2006/relationships/image" Target="../media/image427.wmf"/><Relationship Id="rId2" Type="http://schemas.openxmlformats.org/officeDocument/2006/relationships/image" Target="../media/image431.wmf"/><Relationship Id="rId1" Type="http://schemas.openxmlformats.org/officeDocument/2006/relationships/image" Target="../media/image430.wmf"/><Relationship Id="rId6" Type="http://schemas.openxmlformats.org/officeDocument/2006/relationships/image" Target="../media/image435.wmf"/><Relationship Id="rId11" Type="http://schemas.openxmlformats.org/officeDocument/2006/relationships/image" Target="../media/image440.wmf"/><Relationship Id="rId5" Type="http://schemas.openxmlformats.org/officeDocument/2006/relationships/image" Target="../media/image434.wmf"/><Relationship Id="rId10" Type="http://schemas.openxmlformats.org/officeDocument/2006/relationships/image" Target="../media/image439.wmf"/><Relationship Id="rId4" Type="http://schemas.openxmlformats.org/officeDocument/2006/relationships/image" Target="../media/image433.wmf"/><Relationship Id="rId9" Type="http://schemas.openxmlformats.org/officeDocument/2006/relationships/image" Target="../media/image438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2.e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wmf"/><Relationship Id="rId2" Type="http://schemas.openxmlformats.org/officeDocument/2006/relationships/image" Target="../media/image456.wmf"/><Relationship Id="rId1" Type="http://schemas.openxmlformats.org/officeDocument/2006/relationships/image" Target="../media/image455.wmf"/><Relationship Id="rId4" Type="http://schemas.openxmlformats.org/officeDocument/2006/relationships/image" Target="../media/image458.wmf"/></Relationships>
</file>

<file path=ppt/drawings/_rels/vmlDrawing37.vml.rels><?xml version="1.0" encoding="UTF-8" standalone="yes"?>
<Relationships xmlns="http://schemas.openxmlformats.org/package/2006/relationships"><Relationship Id="rId8" Type="http://schemas.openxmlformats.org/officeDocument/2006/relationships/image" Target="../media/image473.wmf"/><Relationship Id="rId13" Type="http://schemas.openxmlformats.org/officeDocument/2006/relationships/image" Target="../media/image478.wmf"/><Relationship Id="rId18" Type="http://schemas.openxmlformats.org/officeDocument/2006/relationships/image" Target="../media/image483.wmf"/><Relationship Id="rId3" Type="http://schemas.openxmlformats.org/officeDocument/2006/relationships/image" Target="../media/image468.wmf"/><Relationship Id="rId7" Type="http://schemas.openxmlformats.org/officeDocument/2006/relationships/image" Target="../media/image472.wmf"/><Relationship Id="rId12" Type="http://schemas.openxmlformats.org/officeDocument/2006/relationships/image" Target="../media/image477.wmf"/><Relationship Id="rId17" Type="http://schemas.openxmlformats.org/officeDocument/2006/relationships/image" Target="../media/image482.wmf"/><Relationship Id="rId2" Type="http://schemas.openxmlformats.org/officeDocument/2006/relationships/image" Target="../media/image467.wmf"/><Relationship Id="rId16" Type="http://schemas.openxmlformats.org/officeDocument/2006/relationships/image" Target="../media/image481.wmf"/><Relationship Id="rId1" Type="http://schemas.openxmlformats.org/officeDocument/2006/relationships/image" Target="../media/image466.wmf"/><Relationship Id="rId6" Type="http://schemas.openxmlformats.org/officeDocument/2006/relationships/image" Target="../media/image471.wmf"/><Relationship Id="rId11" Type="http://schemas.openxmlformats.org/officeDocument/2006/relationships/image" Target="../media/image476.wmf"/><Relationship Id="rId5" Type="http://schemas.openxmlformats.org/officeDocument/2006/relationships/image" Target="../media/image470.wmf"/><Relationship Id="rId15" Type="http://schemas.openxmlformats.org/officeDocument/2006/relationships/image" Target="../media/image480.wmf"/><Relationship Id="rId10" Type="http://schemas.openxmlformats.org/officeDocument/2006/relationships/image" Target="../media/image475.wmf"/><Relationship Id="rId19" Type="http://schemas.openxmlformats.org/officeDocument/2006/relationships/image" Target="../media/image484.wmf"/><Relationship Id="rId4" Type="http://schemas.openxmlformats.org/officeDocument/2006/relationships/image" Target="../media/image469.wmf"/><Relationship Id="rId9" Type="http://schemas.openxmlformats.org/officeDocument/2006/relationships/image" Target="../media/image474.wmf"/><Relationship Id="rId14" Type="http://schemas.openxmlformats.org/officeDocument/2006/relationships/image" Target="../media/image479.w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wmf"/><Relationship Id="rId2" Type="http://schemas.openxmlformats.org/officeDocument/2006/relationships/image" Target="../media/image486.wmf"/><Relationship Id="rId1" Type="http://schemas.openxmlformats.org/officeDocument/2006/relationships/image" Target="../media/image485.wmf"/><Relationship Id="rId4" Type="http://schemas.openxmlformats.org/officeDocument/2006/relationships/image" Target="../media/image488.w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wmf"/><Relationship Id="rId2" Type="http://schemas.openxmlformats.org/officeDocument/2006/relationships/image" Target="../media/image494.wmf"/><Relationship Id="rId1" Type="http://schemas.openxmlformats.org/officeDocument/2006/relationships/image" Target="../media/image493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13" Type="http://schemas.openxmlformats.org/officeDocument/2006/relationships/image" Target="../media/image24.wmf"/><Relationship Id="rId3" Type="http://schemas.openxmlformats.org/officeDocument/2006/relationships/image" Target="../media/image14.wmf"/><Relationship Id="rId7" Type="http://schemas.openxmlformats.org/officeDocument/2006/relationships/image" Target="../media/image18.wmf"/><Relationship Id="rId12" Type="http://schemas.openxmlformats.org/officeDocument/2006/relationships/image" Target="../media/image23.wmf"/><Relationship Id="rId2" Type="http://schemas.openxmlformats.org/officeDocument/2006/relationships/image" Target="../media/image13.wmf"/><Relationship Id="rId16" Type="http://schemas.openxmlformats.org/officeDocument/2006/relationships/image" Target="../media/image27.wmf"/><Relationship Id="rId1" Type="http://schemas.openxmlformats.org/officeDocument/2006/relationships/image" Target="../media/image12.wmf"/><Relationship Id="rId6" Type="http://schemas.openxmlformats.org/officeDocument/2006/relationships/image" Target="../media/image17.wmf"/><Relationship Id="rId11" Type="http://schemas.openxmlformats.org/officeDocument/2006/relationships/image" Target="../media/image22.wmf"/><Relationship Id="rId5" Type="http://schemas.openxmlformats.org/officeDocument/2006/relationships/image" Target="../media/image16.wmf"/><Relationship Id="rId15" Type="http://schemas.openxmlformats.org/officeDocument/2006/relationships/image" Target="../media/image26.wmf"/><Relationship Id="rId10" Type="http://schemas.openxmlformats.org/officeDocument/2006/relationships/image" Target="../media/image21.wmf"/><Relationship Id="rId4" Type="http://schemas.openxmlformats.org/officeDocument/2006/relationships/image" Target="../media/image15.wmf"/><Relationship Id="rId9" Type="http://schemas.openxmlformats.org/officeDocument/2006/relationships/image" Target="../media/image20.wmf"/><Relationship Id="rId14" Type="http://schemas.openxmlformats.org/officeDocument/2006/relationships/image" Target="../media/image25.wmf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8.wmf"/><Relationship Id="rId1" Type="http://schemas.openxmlformats.org/officeDocument/2006/relationships/image" Target="../media/image497.w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emf"/><Relationship Id="rId2" Type="http://schemas.openxmlformats.org/officeDocument/2006/relationships/image" Target="../media/image502.wmf"/><Relationship Id="rId1" Type="http://schemas.openxmlformats.org/officeDocument/2006/relationships/image" Target="../media/image501.wmf"/><Relationship Id="rId6" Type="http://schemas.openxmlformats.org/officeDocument/2006/relationships/image" Target="../media/image506.wmf"/><Relationship Id="rId5" Type="http://schemas.openxmlformats.org/officeDocument/2006/relationships/image" Target="../media/image505.wmf"/><Relationship Id="rId4" Type="http://schemas.openxmlformats.org/officeDocument/2006/relationships/image" Target="../media/image504.emf"/></Relationships>
</file>

<file path=ppt/drawings/_rels/vmlDrawing42.vml.rels><?xml version="1.0" encoding="UTF-8" standalone="yes"?>
<Relationships xmlns="http://schemas.openxmlformats.org/package/2006/relationships"><Relationship Id="rId8" Type="http://schemas.openxmlformats.org/officeDocument/2006/relationships/image" Target="../media/image513.wmf"/><Relationship Id="rId13" Type="http://schemas.openxmlformats.org/officeDocument/2006/relationships/image" Target="../media/image518.wmf"/><Relationship Id="rId3" Type="http://schemas.openxmlformats.org/officeDocument/2006/relationships/image" Target="../media/image509.wmf"/><Relationship Id="rId7" Type="http://schemas.openxmlformats.org/officeDocument/2006/relationships/image" Target="../media/image512.wmf"/><Relationship Id="rId12" Type="http://schemas.openxmlformats.org/officeDocument/2006/relationships/image" Target="../media/image517.wmf"/><Relationship Id="rId2" Type="http://schemas.openxmlformats.org/officeDocument/2006/relationships/image" Target="../media/image508.wmf"/><Relationship Id="rId1" Type="http://schemas.openxmlformats.org/officeDocument/2006/relationships/image" Target="../media/image507.wmf"/><Relationship Id="rId6" Type="http://schemas.openxmlformats.org/officeDocument/2006/relationships/image" Target="../media/image505.wmf"/><Relationship Id="rId11" Type="http://schemas.openxmlformats.org/officeDocument/2006/relationships/image" Target="../media/image516.wmf"/><Relationship Id="rId5" Type="http://schemas.openxmlformats.org/officeDocument/2006/relationships/image" Target="../media/image511.wmf"/><Relationship Id="rId10" Type="http://schemas.openxmlformats.org/officeDocument/2006/relationships/image" Target="../media/image515.wmf"/><Relationship Id="rId4" Type="http://schemas.openxmlformats.org/officeDocument/2006/relationships/image" Target="../media/image510.wmf"/><Relationship Id="rId9" Type="http://schemas.openxmlformats.org/officeDocument/2006/relationships/image" Target="../media/image514.wmf"/><Relationship Id="rId14" Type="http://schemas.openxmlformats.org/officeDocument/2006/relationships/image" Target="../media/image519.wmf"/></Relationships>
</file>

<file path=ppt/drawings/_rels/vmlDrawing43.vml.rels><?xml version="1.0" encoding="UTF-8" standalone="yes"?>
<Relationships xmlns="http://schemas.openxmlformats.org/package/2006/relationships"><Relationship Id="rId8" Type="http://schemas.openxmlformats.org/officeDocument/2006/relationships/image" Target="../media/image527.wmf"/><Relationship Id="rId3" Type="http://schemas.openxmlformats.org/officeDocument/2006/relationships/image" Target="../media/image522.wmf"/><Relationship Id="rId7" Type="http://schemas.openxmlformats.org/officeDocument/2006/relationships/image" Target="../media/image526.wmf"/><Relationship Id="rId2" Type="http://schemas.openxmlformats.org/officeDocument/2006/relationships/image" Target="../media/image521.wmf"/><Relationship Id="rId1" Type="http://schemas.openxmlformats.org/officeDocument/2006/relationships/image" Target="../media/image520.wmf"/><Relationship Id="rId6" Type="http://schemas.openxmlformats.org/officeDocument/2006/relationships/image" Target="../media/image525.wmf"/><Relationship Id="rId5" Type="http://schemas.openxmlformats.org/officeDocument/2006/relationships/image" Target="../media/image524.wmf"/><Relationship Id="rId4" Type="http://schemas.openxmlformats.org/officeDocument/2006/relationships/image" Target="../media/image523.wmf"/><Relationship Id="rId9" Type="http://schemas.openxmlformats.org/officeDocument/2006/relationships/image" Target="../media/image528.wmf"/></Relationships>
</file>

<file path=ppt/drawings/_rels/vmlDrawing44.vml.rels><?xml version="1.0" encoding="UTF-8" standalone="yes"?>
<Relationships xmlns="http://schemas.openxmlformats.org/package/2006/relationships"><Relationship Id="rId8" Type="http://schemas.openxmlformats.org/officeDocument/2006/relationships/image" Target="../media/image536.wmf"/><Relationship Id="rId3" Type="http://schemas.openxmlformats.org/officeDocument/2006/relationships/image" Target="../media/image531.wmf"/><Relationship Id="rId7" Type="http://schemas.openxmlformats.org/officeDocument/2006/relationships/image" Target="../media/image535.wmf"/><Relationship Id="rId2" Type="http://schemas.openxmlformats.org/officeDocument/2006/relationships/image" Target="../media/image502.wmf"/><Relationship Id="rId1" Type="http://schemas.openxmlformats.org/officeDocument/2006/relationships/image" Target="../media/image530.wmf"/><Relationship Id="rId6" Type="http://schemas.openxmlformats.org/officeDocument/2006/relationships/image" Target="../media/image534.wmf"/><Relationship Id="rId5" Type="http://schemas.openxmlformats.org/officeDocument/2006/relationships/image" Target="../media/image533.wmf"/><Relationship Id="rId4" Type="http://schemas.openxmlformats.org/officeDocument/2006/relationships/image" Target="../media/image532.wmf"/></Relationships>
</file>

<file path=ppt/drawings/_rels/vmlDrawing45.vml.rels><?xml version="1.0" encoding="UTF-8" standalone="yes"?>
<Relationships xmlns="http://schemas.openxmlformats.org/package/2006/relationships"><Relationship Id="rId8" Type="http://schemas.openxmlformats.org/officeDocument/2006/relationships/image" Target="../media/image544.wmf"/><Relationship Id="rId3" Type="http://schemas.openxmlformats.org/officeDocument/2006/relationships/image" Target="../media/image539.wmf"/><Relationship Id="rId7" Type="http://schemas.openxmlformats.org/officeDocument/2006/relationships/image" Target="../media/image543.wmf"/><Relationship Id="rId12" Type="http://schemas.openxmlformats.org/officeDocument/2006/relationships/image" Target="../media/image548.wmf"/><Relationship Id="rId2" Type="http://schemas.openxmlformats.org/officeDocument/2006/relationships/image" Target="../media/image538.wmf"/><Relationship Id="rId1" Type="http://schemas.openxmlformats.org/officeDocument/2006/relationships/image" Target="../media/image537.wmf"/><Relationship Id="rId6" Type="http://schemas.openxmlformats.org/officeDocument/2006/relationships/image" Target="../media/image542.wmf"/><Relationship Id="rId11" Type="http://schemas.openxmlformats.org/officeDocument/2006/relationships/image" Target="../media/image547.wmf"/><Relationship Id="rId5" Type="http://schemas.openxmlformats.org/officeDocument/2006/relationships/image" Target="../media/image541.wmf"/><Relationship Id="rId10" Type="http://schemas.openxmlformats.org/officeDocument/2006/relationships/image" Target="../media/image546.wmf"/><Relationship Id="rId4" Type="http://schemas.openxmlformats.org/officeDocument/2006/relationships/image" Target="../media/image540.wmf"/><Relationship Id="rId9" Type="http://schemas.openxmlformats.org/officeDocument/2006/relationships/image" Target="../media/image545.wmf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2.wmf"/><Relationship Id="rId2" Type="http://schemas.openxmlformats.org/officeDocument/2006/relationships/image" Target="../media/image551.wmf"/><Relationship Id="rId1" Type="http://schemas.openxmlformats.org/officeDocument/2006/relationships/image" Target="../media/image550.wmf"/><Relationship Id="rId5" Type="http://schemas.openxmlformats.org/officeDocument/2006/relationships/image" Target="../media/image554.wmf"/><Relationship Id="rId4" Type="http://schemas.openxmlformats.org/officeDocument/2006/relationships/image" Target="../media/image553.wmf"/></Relationships>
</file>

<file path=ppt/drawings/_rels/vmlDrawing47.vml.rels><?xml version="1.0" encoding="UTF-8" standalone="yes"?>
<Relationships xmlns="http://schemas.openxmlformats.org/package/2006/relationships"><Relationship Id="rId8" Type="http://schemas.openxmlformats.org/officeDocument/2006/relationships/image" Target="../media/image562.wmf"/><Relationship Id="rId3" Type="http://schemas.openxmlformats.org/officeDocument/2006/relationships/image" Target="../media/image557.wmf"/><Relationship Id="rId7" Type="http://schemas.openxmlformats.org/officeDocument/2006/relationships/image" Target="../media/image561.wmf"/><Relationship Id="rId2" Type="http://schemas.openxmlformats.org/officeDocument/2006/relationships/image" Target="../media/image556.wmf"/><Relationship Id="rId1" Type="http://schemas.openxmlformats.org/officeDocument/2006/relationships/image" Target="../media/image555.wmf"/><Relationship Id="rId6" Type="http://schemas.openxmlformats.org/officeDocument/2006/relationships/image" Target="../media/image560.wmf"/><Relationship Id="rId11" Type="http://schemas.openxmlformats.org/officeDocument/2006/relationships/image" Target="../media/image565.wmf"/><Relationship Id="rId5" Type="http://schemas.openxmlformats.org/officeDocument/2006/relationships/image" Target="../media/image559.wmf"/><Relationship Id="rId10" Type="http://schemas.openxmlformats.org/officeDocument/2006/relationships/image" Target="../media/image564.wmf"/><Relationship Id="rId4" Type="http://schemas.openxmlformats.org/officeDocument/2006/relationships/image" Target="../media/image558.wmf"/><Relationship Id="rId9" Type="http://schemas.openxmlformats.org/officeDocument/2006/relationships/image" Target="../media/image563.wmf"/></Relationships>
</file>

<file path=ppt/drawings/_rels/vmlDrawing4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9.wmf"/><Relationship Id="rId2" Type="http://schemas.openxmlformats.org/officeDocument/2006/relationships/image" Target="../media/image568.wmf"/><Relationship Id="rId1" Type="http://schemas.openxmlformats.org/officeDocument/2006/relationships/image" Target="../media/image567.wmf"/><Relationship Id="rId6" Type="http://schemas.openxmlformats.org/officeDocument/2006/relationships/image" Target="../media/image572.wmf"/><Relationship Id="rId5" Type="http://schemas.openxmlformats.org/officeDocument/2006/relationships/image" Target="../media/image571.wmf"/><Relationship Id="rId4" Type="http://schemas.openxmlformats.org/officeDocument/2006/relationships/image" Target="../media/image570.wmf"/></Relationships>
</file>

<file path=ppt/drawings/_rels/vmlDrawing49.v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wmf"/><Relationship Id="rId3" Type="http://schemas.openxmlformats.org/officeDocument/2006/relationships/image" Target="../media/image575.wmf"/><Relationship Id="rId7" Type="http://schemas.openxmlformats.org/officeDocument/2006/relationships/image" Target="../media/image579.wmf"/><Relationship Id="rId2" Type="http://schemas.openxmlformats.org/officeDocument/2006/relationships/image" Target="../media/image574.wmf"/><Relationship Id="rId1" Type="http://schemas.openxmlformats.org/officeDocument/2006/relationships/image" Target="../media/image573.wmf"/><Relationship Id="rId6" Type="http://schemas.openxmlformats.org/officeDocument/2006/relationships/image" Target="../media/image578.wmf"/><Relationship Id="rId11" Type="http://schemas.openxmlformats.org/officeDocument/2006/relationships/image" Target="../media/image583.wmf"/><Relationship Id="rId5" Type="http://schemas.openxmlformats.org/officeDocument/2006/relationships/image" Target="../media/image577.wmf"/><Relationship Id="rId10" Type="http://schemas.openxmlformats.org/officeDocument/2006/relationships/image" Target="../media/image582.wmf"/><Relationship Id="rId4" Type="http://schemas.openxmlformats.org/officeDocument/2006/relationships/image" Target="../media/image576.wmf"/><Relationship Id="rId9" Type="http://schemas.openxmlformats.org/officeDocument/2006/relationships/image" Target="../media/image58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7" Type="http://schemas.openxmlformats.org/officeDocument/2006/relationships/image" Target="../media/image33.wmf"/><Relationship Id="rId2" Type="http://schemas.openxmlformats.org/officeDocument/2006/relationships/image" Target="../media/image28.wmf"/><Relationship Id="rId1" Type="http://schemas.openxmlformats.org/officeDocument/2006/relationships/image" Target="../media/image25.wmf"/><Relationship Id="rId6" Type="http://schemas.openxmlformats.org/officeDocument/2006/relationships/image" Target="../media/image32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6.wmf"/><Relationship Id="rId2" Type="http://schemas.openxmlformats.org/officeDocument/2006/relationships/image" Target="../media/image585.wmf"/><Relationship Id="rId1" Type="http://schemas.openxmlformats.org/officeDocument/2006/relationships/image" Target="../media/image584.wmf"/><Relationship Id="rId5" Type="http://schemas.openxmlformats.org/officeDocument/2006/relationships/image" Target="../media/image588.wmf"/><Relationship Id="rId4" Type="http://schemas.openxmlformats.org/officeDocument/2006/relationships/image" Target="../media/image587.wmf"/></Relationships>
</file>

<file path=ppt/drawings/_rels/vmlDrawing51.vml.rels><?xml version="1.0" encoding="UTF-8" standalone="yes"?>
<Relationships xmlns="http://schemas.openxmlformats.org/package/2006/relationships"><Relationship Id="rId8" Type="http://schemas.openxmlformats.org/officeDocument/2006/relationships/image" Target="../media/image598.wmf"/><Relationship Id="rId3" Type="http://schemas.openxmlformats.org/officeDocument/2006/relationships/image" Target="../media/image593.wmf"/><Relationship Id="rId7" Type="http://schemas.openxmlformats.org/officeDocument/2006/relationships/image" Target="../media/image597.wmf"/><Relationship Id="rId2" Type="http://schemas.openxmlformats.org/officeDocument/2006/relationships/image" Target="../media/image592.wmf"/><Relationship Id="rId1" Type="http://schemas.openxmlformats.org/officeDocument/2006/relationships/image" Target="../media/image591.wmf"/><Relationship Id="rId6" Type="http://schemas.openxmlformats.org/officeDocument/2006/relationships/image" Target="../media/image596.wmf"/><Relationship Id="rId5" Type="http://schemas.openxmlformats.org/officeDocument/2006/relationships/image" Target="../media/image595.wmf"/><Relationship Id="rId4" Type="http://schemas.openxmlformats.org/officeDocument/2006/relationships/image" Target="../media/image594.wmf"/></Relationships>
</file>

<file path=ppt/drawings/_rels/vmlDrawing52.vml.rels><?xml version="1.0" encoding="UTF-8" standalone="yes"?>
<Relationships xmlns="http://schemas.openxmlformats.org/package/2006/relationships"><Relationship Id="rId8" Type="http://schemas.openxmlformats.org/officeDocument/2006/relationships/image" Target="../media/image606.wmf"/><Relationship Id="rId13" Type="http://schemas.openxmlformats.org/officeDocument/2006/relationships/image" Target="../media/image611.wmf"/><Relationship Id="rId3" Type="http://schemas.openxmlformats.org/officeDocument/2006/relationships/image" Target="../media/image601.wmf"/><Relationship Id="rId7" Type="http://schemas.openxmlformats.org/officeDocument/2006/relationships/image" Target="../media/image605.wmf"/><Relationship Id="rId12" Type="http://schemas.openxmlformats.org/officeDocument/2006/relationships/image" Target="../media/image610.wmf"/><Relationship Id="rId2" Type="http://schemas.openxmlformats.org/officeDocument/2006/relationships/image" Target="../media/image600.wmf"/><Relationship Id="rId1" Type="http://schemas.openxmlformats.org/officeDocument/2006/relationships/image" Target="../media/image599.wmf"/><Relationship Id="rId6" Type="http://schemas.openxmlformats.org/officeDocument/2006/relationships/image" Target="../media/image604.wmf"/><Relationship Id="rId11" Type="http://schemas.openxmlformats.org/officeDocument/2006/relationships/image" Target="../media/image609.wmf"/><Relationship Id="rId5" Type="http://schemas.openxmlformats.org/officeDocument/2006/relationships/image" Target="../media/image603.wmf"/><Relationship Id="rId10" Type="http://schemas.openxmlformats.org/officeDocument/2006/relationships/image" Target="../media/image608.wmf"/><Relationship Id="rId4" Type="http://schemas.openxmlformats.org/officeDocument/2006/relationships/image" Target="../media/image602.wmf"/><Relationship Id="rId9" Type="http://schemas.openxmlformats.org/officeDocument/2006/relationships/image" Target="../media/image607.w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3.wmf"/><Relationship Id="rId2" Type="http://schemas.openxmlformats.org/officeDocument/2006/relationships/image" Target="../media/image612.wmf"/><Relationship Id="rId1" Type="http://schemas.openxmlformats.org/officeDocument/2006/relationships/image" Target="../media/image604.wmf"/><Relationship Id="rId6" Type="http://schemas.openxmlformats.org/officeDocument/2006/relationships/image" Target="../media/image616.emf"/><Relationship Id="rId5" Type="http://schemas.openxmlformats.org/officeDocument/2006/relationships/image" Target="../media/image615.wmf"/><Relationship Id="rId4" Type="http://schemas.openxmlformats.org/officeDocument/2006/relationships/image" Target="../media/image614.w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wmf"/><Relationship Id="rId7" Type="http://schemas.openxmlformats.org/officeDocument/2006/relationships/image" Target="../media/image624.emf"/><Relationship Id="rId2" Type="http://schemas.openxmlformats.org/officeDocument/2006/relationships/image" Target="../media/image619.wmf"/><Relationship Id="rId1" Type="http://schemas.openxmlformats.org/officeDocument/2006/relationships/image" Target="../media/image618.wmf"/><Relationship Id="rId6" Type="http://schemas.openxmlformats.org/officeDocument/2006/relationships/image" Target="../media/image623.wmf"/><Relationship Id="rId5" Type="http://schemas.openxmlformats.org/officeDocument/2006/relationships/image" Target="../media/image622.wmf"/><Relationship Id="rId4" Type="http://schemas.openxmlformats.org/officeDocument/2006/relationships/image" Target="../media/image621.wmf"/></Relationships>
</file>

<file path=ppt/drawings/_rels/vmlDrawing55.v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wmf"/><Relationship Id="rId13" Type="http://schemas.openxmlformats.org/officeDocument/2006/relationships/image" Target="../media/image621.wmf"/><Relationship Id="rId18" Type="http://schemas.openxmlformats.org/officeDocument/2006/relationships/image" Target="../media/image638.wmf"/><Relationship Id="rId3" Type="http://schemas.openxmlformats.org/officeDocument/2006/relationships/image" Target="../media/image625.wmf"/><Relationship Id="rId7" Type="http://schemas.openxmlformats.org/officeDocument/2006/relationships/image" Target="../media/image629.wmf"/><Relationship Id="rId12" Type="http://schemas.openxmlformats.org/officeDocument/2006/relationships/image" Target="../media/image634.wmf"/><Relationship Id="rId17" Type="http://schemas.openxmlformats.org/officeDocument/2006/relationships/image" Target="../media/image637.wmf"/><Relationship Id="rId2" Type="http://schemas.openxmlformats.org/officeDocument/2006/relationships/image" Target="../media/image619.wmf"/><Relationship Id="rId16" Type="http://schemas.openxmlformats.org/officeDocument/2006/relationships/image" Target="../media/image636.wmf"/><Relationship Id="rId1" Type="http://schemas.openxmlformats.org/officeDocument/2006/relationships/image" Target="../media/image618.wmf"/><Relationship Id="rId6" Type="http://schemas.openxmlformats.org/officeDocument/2006/relationships/image" Target="../media/image628.wmf"/><Relationship Id="rId11" Type="http://schemas.openxmlformats.org/officeDocument/2006/relationships/image" Target="../media/image633.wmf"/><Relationship Id="rId5" Type="http://schemas.openxmlformats.org/officeDocument/2006/relationships/image" Target="../media/image627.wmf"/><Relationship Id="rId15" Type="http://schemas.openxmlformats.org/officeDocument/2006/relationships/image" Target="../media/image635.wmf"/><Relationship Id="rId10" Type="http://schemas.openxmlformats.org/officeDocument/2006/relationships/image" Target="../media/image632.wmf"/><Relationship Id="rId19" Type="http://schemas.openxmlformats.org/officeDocument/2006/relationships/image" Target="../media/image639.emf"/><Relationship Id="rId4" Type="http://schemas.openxmlformats.org/officeDocument/2006/relationships/image" Target="../media/image626.wmf"/><Relationship Id="rId9" Type="http://schemas.openxmlformats.org/officeDocument/2006/relationships/image" Target="../media/image631.wmf"/><Relationship Id="rId14" Type="http://schemas.openxmlformats.org/officeDocument/2006/relationships/image" Target="../media/image622.wmf"/></Relationships>
</file>

<file path=ppt/drawings/_rels/vmlDrawing5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1.wmf"/><Relationship Id="rId1" Type="http://schemas.openxmlformats.org/officeDocument/2006/relationships/image" Target="../media/image640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13" Type="http://schemas.openxmlformats.org/officeDocument/2006/relationships/image" Target="../media/image46.wmf"/><Relationship Id="rId3" Type="http://schemas.openxmlformats.org/officeDocument/2006/relationships/image" Target="../media/image36.wmf"/><Relationship Id="rId7" Type="http://schemas.openxmlformats.org/officeDocument/2006/relationships/image" Target="../media/image40.wmf"/><Relationship Id="rId12" Type="http://schemas.openxmlformats.org/officeDocument/2006/relationships/image" Target="../media/image45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Relationship Id="rId6" Type="http://schemas.openxmlformats.org/officeDocument/2006/relationships/image" Target="../media/image39.wmf"/><Relationship Id="rId11" Type="http://schemas.openxmlformats.org/officeDocument/2006/relationships/image" Target="../media/image44.wmf"/><Relationship Id="rId5" Type="http://schemas.openxmlformats.org/officeDocument/2006/relationships/image" Target="../media/image38.wmf"/><Relationship Id="rId10" Type="http://schemas.openxmlformats.org/officeDocument/2006/relationships/image" Target="../media/image43.wmf"/><Relationship Id="rId4" Type="http://schemas.openxmlformats.org/officeDocument/2006/relationships/image" Target="../media/image37.wmf"/><Relationship Id="rId9" Type="http://schemas.openxmlformats.org/officeDocument/2006/relationships/image" Target="../media/image42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13" Type="http://schemas.openxmlformats.org/officeDocument/2006/relationships/image" Target="../media/image59.wmf"/><Relationship Id="rId3" Type="http://schemas.openxmlformats.org/officeDocument/2006/relationships/image" Target="../media/image49.wmf"/><Relationship Id="rId7" Type="http://schemas.openxmlformats.org/officeDocument/2006/relationships/image" Target="../media/image53.wmf"/><Relationship Id="rId12" Type="http://schemas.openxmlformats.org/officeDocument/2006/relationships/image" Target="../media/image58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Relationship Id="rId6" Type="http://schemas.openxmlformats.org/officeDocument/2006/relationships/image" Target="../media/image52.wmf"/><Relationship Id="rId11" Type="http://schemas.openxmlformats.org/officeDocument/2006/relationships/image" Target="../media/image57.wmf"/><Relationship Id="rId5" Type="http://schemas.openxmlformats.org/officeDocument/2006/relationships/image" Target="../media/image51.wmf"/><Relationship Id="rId15" Type="http://schemas.openxmlformats.org/officeDocument/2006/relationships/image" Target="../media/image61.emf"/><Relationship Id="rId10" Type="http://schemas.openxmlformats.org/officeDocument/2006/relationships/image" Target="../media/image56.wmf"/><Relationship Id="rId4" Type="http://schemas.openxmlformats.org/officeDocument/2006/relationships/image" Target="../media/image50.wmf"/><Relationship Id="rId9" Type="http://schemas.openxmlformats.org/officeDocument/2006/relationships/image" Target="../media/image55.wmf"/><Relationship Id="rId14" Type="http://schemas.openxmlformats.org/officeDocument/2006/relationships/image" Target="../media/image60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image" Target="../media/image64.wmf"/><Relationship Id="rId7" Type="http://schemas.openxmlformats.org/officeDocument/2006/relationships/image" Target="../media/image68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Relationship Id="rId6" Type="http://schemas.openxmlformats.org/officeDocument/2006/relationships/image" Target="../media/image67.wmf"/><Relationship Id="rId11" Type="http://schemas.openxmlformats.org/officeDocument/2006/relationships/image" Target="../media/image72.wmf"/><Relationship Id="rId5" Type="http://schemas.openxmlformats.org/officeDocument/2006/relationships/image" Target="../media/image66.wmf"/><Relationship Id="rId10" Type="http://schemas.openxmlformats.org/officeDocument/2006/relationships/image" Target="../media/image71.wmf"/><Relationship Id="rId4" Type="http://schemas.openxmlformats.org/officeDocument/2006/relationships/image" Target="../media/image65.wmf"/><Relationship Id="rId9" Type="http://schemas.openxmlformats.org/officeDocument/2006/relationships/image" Target="../media/image70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3" Type="http://schemas.openxmlformats.org/officeDocument/2006/relationships/image" Target="../media/image62.wmf"/><Relationship Id="rId7" Type="http://schemas.openxmlformats.org/officeDocument/2006/relationships/image" Target="../media/image76.wmf"/><Relationship Id="rId2" Type="http://schemas.openxmlformats.org/officeDocument/2006/relationships/image" Target="../media/image68.wmf"/><Relationship Id="rId1" Type="http://schemas.openxmlformats.org/officeDocument/2006/relationships/image" Target="../media/image63.wmf"/><Relationship Id="rId6" Type="http://schemas.openxmlformats.org/officeDocument/2006/relationships/image" Target="../media/image75.wmf"/><Relationship Id="rId5" Type="http://schemas.openxmlformats.org/officeDocument/2006/relationships/image" Target="../media/image74.wmf"/><Relationship Id="rId4" Type="http://schemas.openxmlformats.org/officeDocument/2006/relationships/image" Target="../media/image73.wmf"/><Relationship Id="rId9" Type="http://schemas.openxmlformats.org/officeDocument/2006/relationships/image" Target="../media/image7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A0D66B4-077A-4A83-A5C9-3AC7160FCC0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93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0F00B58-FCB6-437F-AB8B-23C86FB97B2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在模运算中也有类似的函数。设 </a:t>
            </a:r>
            <a:r>
              <a:rPr lang="en-US" altLang="zh-CN" sz="1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p 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是一素数，</a:t>
            </a:r>
            <a:r>
              <a:rPr lang="en-US" altLang="zh-CN" sz="1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a 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是 </a:t>
            </a:r>
            <a:r>
              <a:rPr lang="en-US" altLang="zh-CN" sz="1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p 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的本原根，则 产生出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到 </a:t>
            </a:r>
            <a:r>
              <a:rPr lang="en-US" altLang="zh-CN" sz="1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-1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之间的所有值，且每一值只出现一次。</a:t>
            </a:r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00B58-FCB6-437F-AB8B-23C86FB97B2C}" type="slidenum">
              <a:rPr lang="en-US" altLang="zh-CN" smtClean="0"/>
              <a:pPr/>
              <a:t>62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2911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33867" y="-996950"/>
            <a:ext cx="12141200" cy="7842250"/>
            <a:chOff x="16" y="-628"/>
            <a:chExt cx="5736" cy="4940"/>
          </a:xfrm>
        </p:grpSpPr>
        <p:pic>
          <p:nvPicPr>
            <p:cNvPr id="5" name="Picture 3" descr="back_b"/>
            <p:cNvPicPr>
              <a:picLocks noChangeAspect="1" noChangeArrowheads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4" y="391"/>
              <a:ext cx="5728" cy="3921"/>
            </a:xfrm>
            <a:prstGeom prst="rect">
              <a:avLst/>
            </a:prstGeom>
            <a:gradFill rotWithShape="1">
              <a:gsLst>
                <a:gs pos="0">
                  <a:schemeClr val="tx2">
                    <a:gamma/>
                    <a:shade val="36471"/>
                    <a:invGamma/>
                  </a:schemeClr>
                </a:gs>
                <a:gs pos="100000">
                  <a:schemeClr val="tx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Freeform 4"/>
            <p:cNvSpPr>
              <a:spLocks/>
            </p:cNvSpPr>
            <p:nvPr userDrawn="1"/>
          </p:nvSpPr>
          <p:spPr bwMode="gray">
            <a:xfrm>
              <a:off x="16" y="-628"/>
              <a:ext cx="5712" cy="2676"/>
            </a:xfrm>
            <a:custGeom>
              <a:avLst/>
              <a:gdLst>
                <a:gd name="T0" fmla="*/ 0 w 5738"/>
                <a:gd name="T1" fmla="*/ 1561 h 2692"/>
                <a:gd name="T2" fmla="*/ 5423 w 5738"/>
                <a:gd name="T3" fmla="*/ 2612 h 2692"/>
                <a:gd name="T4" fmla="*/ 5606 w 5738"/>
                <a:gd name="T5" fmla="*/ 2505 h 2692"/>
                <a:gd name="T6" fmla="*/ 5608 w 5738"/>
                <a:gd name="T7" fmla="*/ 621 h 2692"/>
                <a:gd name="T8" fmla="*/ 22 w 5738"/>
                <a:gd name="T9" fmla="*/ 621 h 2692"/>
                <a:gd name="T10" fmla="*/ 12 w 5738"/>
                <a:gd name="T11" fmla="*/ 1566 h 26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38" h="2692">
                  <a:moveTo>
                    <a:pt x="0" y="1607"/>
                  </a:moveTo>
                  <a:cubicBezTo>
                    <a:pt x="4478" y="0"/>
                    <a:pt x="5523" y="2457"/>
                    <a:pt x="5548" y="2692"/>
                  </a:cubicBezTo>
                  <a:lnTo>
                    <a:pt x="5736" y="2580"/>
                  </a:lnTo>
                  <a:lnTo>
                    <a:pt x="5738" y="641"/>
                  </a:lnTo>
                  <a:lnTo>
                    <a:pt x="22" y="641"/>
                  </a:lnTo>
                  <a:cubicBezTo>
                    <a:pt x="22" y="641"/>
                    <a:pt x="12" y="1613"/>
                    <a:pt x="12" y="1613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cmpd="sng">
                  <a:solidFill>
                    <a:schemeClr val="tx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0" y="3175"/>
            <a:ext cx="12192000" cy="6854825"/>
            <a:chOff x="0" y="2"/>
            <a:chExt cx="5760" cy="4318"/>
          </a:xfrm>
        </p:grpSpPr>
        <p:sp>
          <p:nvSpPr>
            <p:cNvPr id="8" name="Freeform 6"/>
            <p:cNvSpPr>
              <a:spLocks/>
            </p:cNvSpPr>
            <p:nvPr userDrawn="1"/>
          </p:nvSpPr>
          <p:spPr bwMode="gray">
            <a:xfrm>
              <a:off x="5475" y="3"/>
              <a:ext cx="281" cy="344"/>
            </a:xfrm>
            <a:custGeom>
              <a:avLst/>
              <a:gdLst>
                <a:gd name="T0" fmla="*/ 0 w 281"/>
                <a:gd name="T1" fmla="*/ 0 h 348"/>
                <a:gd name="T2" fmla="*/ 202 w 281"/>
                <a:gd name="T3" fmla="*/ 91 h 348"/>
                <a:gd name="T4" fmla="*/ 281 w 281"/>
                <a:gd name="T5" fmla="*/ 312 h 348"/>
                <a:gd name="T6" fmla="*/ 281 w 281"/>
                <a:gd name="T7" fmla="*/ 0 h 34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1" h="348">
                  <a:moveTo>
                    <a:pt x="0" y="0"/>
                  </a:moveTo>
                  <a:cubicBezTo>
                    <a:pt x="33" y="16"/>
                    <a:pt x="125" y="6"/>
                    <a:pt x="202" y="96"/>
                  </a:cubicBezTo>
                  <a:cubicBezTo>
                    <a:pt x="279" y="186"/>
                    <a:pt x="268" y="348"/>
                    <a:pt x="281" y="332"/>
                  </a:cubicBezTo>
                  <a:lnTo>
                    <a:pt x="281" y="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9" name="Group 7"/>
            <p:cNvGrpSpPr>
              <a:grpSpLocks/>
            </p:cNvGrpSpPr>
            <p:nvPr userDrawn="1"/>
          </p:nvGrpSpPr>
          <p:grpSpPr bwMode="auto">
            <a:xfrm>
              <a:off x="0" y="2"/>
              <a:ext cx="5760" cy="4318"/>
              <a:chOff x="0" y="2"/>
              <a:chExt cx="5760" cy="4318"/>
            </a:xfrm>
          </p:grpSpPr>
          <p:sp>
            <p:nvSpPr>
              <p:cNvPr id="10" name="Freeform 8"/>
              <p:cNvSpPr>
                <a:spLocks/>
              </p:cNvSpPr>
              <p:nvPr userDrawn="1"/>
            </p:nvSpPr>
            <p:spPr bwMode="gray">
              <a:xfrm>
                <a:off x="0" y="4023"/>
                <a:ext cx="275" cy="297"/>
              </a:xfrm>
              <a:custGeom>
                <a:avLst/>
                <a:gdLst>
                  <a:gd name="T0" fmla="*/ 275 w 275"/>
                  <a:gd name="T1" fmla="*/ 291 h 297"/>
                  <a:gd name="T2" fmla="*/ 112 w 275"/>
                  <a:gd name="T3" fmla="*/ 211 h 297"/>
                  <a:gd name="T4" fmla="*/ 28 w 275"/>
                  <a:gd name="T5" fmla="*/ 127 h 297"/>
                  <a:gd name="T6" fmla="*/ 0 w 275"/>
                  <a:gd name="T7" fmla="*/ 0 h 297"/>
                  <a:gd name="T8" fmla="*/ 1 w 275"/>
                  <a:gd name="T9" fmla="*/ 297 h 29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5" h="297">
                    <a:moveTo>
                      <a:pt x="275" y="291"/>
                    </a:moveTo>
                    <a:lnTo>
                      <a:pt x="112" y="211"/>
                    </a:lnTo>
                    <a:lnTo>
                      <a:pt x="28" y="127"/>
                    </a:lnTo>
                    <a:lnTo>
                      <a:pt x="0" y="0"/>
                    </a:lnTo>
                    <a:lnTo>
                      <a:pt x="1" y="297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AutoShape 9"/>
              <p:cNvSpPr>
                <a:spLocks noChangeArrowheads="1"/>
              </p:cNvSpPr>
              <p:nvPr userDrawn="1"/>
            </p:nvSpPr>
            <p:spPr bwMode="gray">
              <a:xfrm>
                <a:off x="20" y="26"/>
                <a:ext cx="5715" cy="4265"/>
              </a:xfrm>
              <a:prstGeom prst="roundRect">
                <a:avLst>
                  <a:gd name="adj" fmla="val 6227"/>
                </a:avLst>
              </a:prstGeom>
              <a:noFill/>
              <a:ln w="762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2" name="Freeform 10"/>
              <p:cNvSpPr>
                <a:spLocks/>
              </p:cNvSpPr>
              <p:nvPr userDrawn="1"/>
            </p:nvSpPr>
            <p:spPr bwMode="gray">
              <a:xfrm>
                <a:off x="0" y="2"/>
                <a:ext cx="290" cy="315"/>
              </a:xfrm>
              <a:custGeom>
                <a:avLst/>
                <a:gdLst>
                  <a:gd name="T0" fmla="*/ 1 w 290"/>
                  <a:gd name="T1" fmla="*/ 315 h 315"/>
                  <a:gd name="T2" fmla="*/ 122 w 290"/>
                  <a:gd name="T3" fmla="*/ 97 h 315"/>
                  <a:gd name="T4" fmla="*/ 279 w 290"/>
                  <a:gd name="T5" fmla="*/ 0 h 315"/>
                  <a:gd name="T6" fmla="*/ 0 w 290"/>
                  <a:gd name="T7" fmla="*/ 1 h 31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90" h="315">
                    <a:moveTo>
                      <a:pt x="1" y="315"/>
                    </a:moveTo>
                    <a:cubicBezTo>
                      <a:pt x="21" y="279"/>
                      <a:pt x="76" y="150"/>
                      <a:pt x="122" y="97"/>
                    </a:cubicBezTo>
                    <a:cubicBezTo>
                      <a:pt x="163" y="44"/>
                      <a:pt x="290" y="23"/>
                      <a:pt x="279" y="0"/>
                    </a:cubicBezTo>
                    <a:lnTo>
                      <a:pt x="0" y="1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Freeform 11"/>
              <p:cNvSpPr>
                <a:spLocks/>
              </p:cNvSpPr>
              <p:nvPr userDrawn="1"/>
            </p:nvSpPr>
            <p:spPr bwMode="gray">
              <a:xfrm>
                <a:off x="5507" y="4031"/>
                <a:ext cx="253" cy="287"/>
              </a:xfrm>
              <a:custGeom>
                <a:avLst/>
                <a:gdLst>
                  <a:gd name="T0" fmla="*/ 250 w 253"/>
                  <a:gd name="T1" fmla="*/ 0 h 287"/>
                  <a:gd name="T2" fmla="*/ 179 w 253"/>
                  <a:gd name="T3" fmla="*/ 143 h 287"/>
                  <a:gd name="T4" fmla="*/ 85 w 253"/>
                  <a:gd name="T5" fmla="*/ 236 h 287"/>
                  <a:gd name="T6" fmla="*/ 0 w 253"/>
                  <a:gd name="T7" fmla="*/ 287 h 287"/>
                  <a:gd name="T8" fmla="*/ 253 w 253"/>
                  <a:gd name="T9" fmla="*/ 284 h 2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3" h="287">
                    <a:moveTo>
                      <a:pt x="250" y="0"/>
                    </a:moveTo>
                    <a:lnTo>
                      <a:pt x="179" y="143"/>
                    </a:lnTo>
                    <a:lnTo>
                      <a:pt x="85" y="236"/>
                    </a:lnTo>
                    <a:lnTo>
                      <a:pt x="0" y="287"/>
                    </a:lnTo>
                    <a:lnTo>
                      <a:pt x="253" y="284"/>
                    </a:lnTo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4" name="Text Box 17"/>
          <p:cNvSpPr txBox="1">
            <a:spLocks noChangeArrowheads="1"/>
          </p:cNvSpPr>
          <p:nvPr/>
        </p:nvSpPr>
        <p:spPr bwMode="ltGray">
          <a:xfrm>
            <a:off x="9550400" y="381001"/>
            <a:ext cx="2133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2800" b="1">
                <a:solidFill>
                  <a:srgbClr val="F8F8F8"/>
                </a:solidFill>
                <a:latin typeface="Verdana" pitchFamily="34" charset="0"/>
              </a:rPr>
              <a:t>LOGO</a:t>
            </a:r>
          </a:p>
        </p:txBody>
      </p:sp>
      <p:sp>
        <p:nvSpPr>
          <p:cNvPr id="7180" name="Rectangle 12"/>
          <p:cNvSpPr>
            <a:spLocks noGrp="1" noChangeArrowheads="1"/>
          </p:cNvSpPr>
          <p:nvPr>
            <p:ph type="ctrTitle" sz="quarter"/>
          </p:nvPr>
        </p:nvSpPr>
        <p:spPr bwMode="white">
          <a:xfrm>
            <a:off x="1016000" y="2438401"/>
            <a:ext cx="9956800" cy="1470025"/>
          </a:xfrm>
        </p:spPr>
        <p:txBody>
          <a:bodyPr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7181" name="Rectangle 13"/>
          <p:cNvSpPr>
            <a:spLocks noGrp="1" noChangeArrowheads="1"/>
          </p:cNvSpPr>
          <p:nvPr>
            <p:ph type="subTitle" sz="quarter" idx="1"/>
          </p:nvPr>
        </p:nvSpPr>
        <p:spPr bwMode="white">
          <a:xfrm>
            <a:off x="1016001" y="3962400"/>
            <a:ext cx="9994900" cy="457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80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15" name="Rectangle 14"/>
          <p:cNvSpPr>
            <a:spLocks noGrp="1" noChangeArrowheads="1"/>
          </p:cNvSpPr>
          <p:nvPr>
            <p:ph type="dt" sz="quarter" idx="10"/>
          </p:nvPr>
        </p:nvSpPr>
        <p:spPr>
          <a:xfrm>
            <a:off x="609600" y="6477001"/>
            <a:ext cx="2844800" cy="244475"/>
          </a:xfrm>
        </p:spPr>
        <p:txBody>
          <a:bodyPr/>
          <a:lstStyle>
            <a:lvl1pPr>
              <a:defRPr sz="1400" b="0"/>
            </a:lvl1pPr>
          </a:lstStyle>
          <a:p>
            <a:pPr>
              <a:defRPr/>
            </a:pPr>
            <a:fld id="{5897C64B-9948-4860-A44C-F7AEA0F510F0}" type="datetime1">
              <a:rPr lang="zh-CN" altLang="en-US"/>
              <a:pPr>
                <a:defRPr/>
              </a:pPr>
              <a:t>2024/4/21</a:t>
            </a:fld>
            <a:endParaRPr lang="en-US" altLang="zh-CN"/>
          </a:p>
        </p:txBody>
      </p:sp>
      <p:sp>
        <p:nvSpPr>
          <p:cNvPr id="16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477001"/>
            <a:ext cx="3860800" cy="244475"/>
          </a:xfrm>
        </p:spPr>
        <p:txBody>
          <a:bodyPr/>
          <a:lstStyle>
            <a:lvl1pPr>
              <a:defRPr sz="1400" b="0"/>
            </a:lvl1pPr>
          </a:lstStyle>
          <a:p>
            <a:pPr>
              <a:defRPr/>
            </a:pPr>
            <a:r>
              <a:rPr lang="zh-CN" altLang="en-US"/>
              <a:t>南京邮电大学</a:t>
            </a:r>
            <a:endParaRPr lang="en-US" altLang="zh-CN"/>
          </a:p>
        </p:txBody>
      </p:sp>
      <p:sp>
        <p:nvSpPr>
          <p:cNvPr id="17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477001"/>
            <a:ext cx="2844800" cy="244475"/>
          </a:xfrm>
        </p:spPr>
        <p:txBody>
          <a:bodyPr/>
          <a:lstStyle>
            <a:lvl1pPr algn="r">
              <a:defRPr sz="1400" b="0"/>
            </a:lvl1pPr>
          </a:lstStyle>
          <a:p>
            <a:fld id="{9755A264-3648-4CE5-9579-A651D81C172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0930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0A661D-204D-4464-9230-DBC8F205151E}" type="datetime1">
              <a:rPr lang="zh-CN" altLang="en-US"/>
              <a:pPr>
                <a:defRPr/>
              </a:pPr>
              <a:t>2024/4/21</a:t>
            </a:fld>
            <a:r>
              <a:rPr lang="en-US" altLang="zh-CN"/>
              <a:t>www.themegallery.com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79451FD-4DB9-4C3E-97ED-B37672D2B20B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南京邮电大学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9115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117475"/>
            <a:ext cx="2743200" cy="62039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17475"/>
            <a:ext cx="8026400" cy="62039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C46EAB-E429-4DB5-998B-7100BA695198}" type="datetime1">
              <a:rPr lang="zh-CN" altLang="en-US"/>
              <a:pPr>
                <a:defRPr/>
              </a:pPr>
              <a:t>2024/4/21</a:t>
            </a:fld>
            <a:r>
              <a:rPr lang="en-US" altLang="zh-CN"/>
              <a:t>www.themegallery.com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17573F-E83B-4A48-B11A-B5741AA2FC8D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南京邮电大学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71077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74085" y="1981201"/>
          <a:ext cx="12092516" cy="279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61" name="Image" r:id="rId3" imgW="10120635" imgH="3288889" progId="Photoshop.Image.7">
                  <p:embed/>
                </p:oleObj>
              </mc:Choice>
              <mc:Fallback>
                <p:oleObj name="Image" r:id="rId3" imgW="10120635" imgH="3288889" progId="Photoshop.Image.7">
                  <p:embed/>
                  <p:pic>
                    <p:nvPicPr>
                      <p:cNvPr id="614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74085" y="1981201"/>
                        <a:ext cx="12092516" cy="279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38101" y="4652964"/>
            <a:ext cx="12153900" cy="2205037"/>
            <a:chOff x="0" y="2640"/>
            <a:chExt cx="5760" cy="1680"/>
          </a:xfrm>
        </p:grpSpPr>
        <p:sp>
          <p:nvSpPr>
            <p:cNvPr id="6" name="Rectangle 4"/>
            <p:cNvSpPr>
              <a:spLocks noChangeArrowheads="1"/>
            </p:cNvSpPr>
            <p:nvPr userDrawn="1"/>
          </p:nvSpPr>
          <p:spPr bwMode="ltGray">
            <a:xfrm>
              <a:off x="0" y="2640"/>
              <a:ext cx="5760" cy="16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7" name="Rectangle 5"/>
            <p:cNvSpPr>
              <a:spLocks noChangeArrowheads="1"/>
            </p:cNvSpPr>
            <p:nvPr userDrawn="1"/>
          </p:nvSpPr>
          <p:spPr bwMode="ltGray">
            <a:xfrm>
              <a:off x="0" y="2640"/>
              <a:ext cx="5760" cy="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8" name="Rectangle 6"/>
          <p:cNvSpPr>
            <a:spLocks noChangeArrowheads="1"/>
          </p:cNvSpPr>
          <p:nvPr/>
        </p:nvSpPr>
        <p:spPr bwMode="ltGray">
          <a:xfrm>
            <a:off x="0" y="0"/>
            <a:ext cx="12192000" cy="22860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tx1">
                  <a:gamma/>
                  <a:shade val="46275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1" y="4289426"/>
            <a:ext cx="12130617" cy="676275"/>
            <a:chOff x="0" y="2702"/>
            <a:chExt cx="5731" cy="426"/>
          </a:xfrm>
        </p:grpSpPr>
        <p:sp>
          <p:nvSpPr>
            <p:cNvPr id="10" name="Freeform 8"/>
            <p:cNvSpPr>
              <a:spLocks/>
            </p:cNvSpPr>
            <p:nvPr/>
          </p:nvSpPr>
          <p:spPr bwMode="ltGray">
            <a:xfrm flipV="1">
              <a:off x="0" y="2702"/>
              <a:ext cx="5731" cy="364"/>
            </a:xfrm>
            <a:custGeom>
              <a:avLst/>
              <a:gdLst>
                <a:gd name="T0" fmla="*/ 0 w 5731"/>
                <a:gd name="T1" fmla="*/ 0 h 808"/>
                <a:gd name="T2" fmla="*/ 19 w 5731"/>
                <a:gd name="T3" fmla="*/ 5 h 808"/>
                <a:gd name="T4" fmla="*/ 1824 w 5731"/>
                <a:gd name="T5" fmla="*/ 14 h 808"/>
                <a:gd name="T6" fmla="*/ 3946 w 5731"/>
                <a:gd name="T7" fmla="*/ 13 h 808"/>
                <a:gd name="T8" fmla="*/ 5731 w 5731"/>
                <a:gd name="T9" fmla="*/ 5 h 808"/>
                <a:gd name="T10" fmla="*/ 5722 w 5731"/>
                <a:gd name="T11" fmla="*/ 3 h 808"/>
                <a:gd name="T12" fmla="*/ 0 w 5731"/>
                <a:gd name="T13" fmla="*/ 0 h 8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731" h="808">
                  <a:moveTo>
                    <a:pt x="0" y="0"/>
                  </a:moveTo>
                  <a:lnTo>
                    <a:pt x="19" y="279"/>
                  </a:lnTo>
                  <a:cubicBezTo>
                    <a:pt x="321" y="399"/>
                    <a:pt x="1170" y="671"/>
                    <a:pt x="1824" y="739"/>
                  </a:cubicBezTo>
                  <a:cubicBezTo>
                    <a:pt x="2478" y="808"/>
                    <a:pt x="3295" y="769"/>
                    <a:pt x="3946" y="695"/>
                  </a:cubicBezTo>
                  <a:cubicBezTo>
                    <a:pt x="4597" y="621"/>
                    <a:pt x="5435" y="387"/>
                    <a:pt x="5731" y="297"/>
                  </a:cubicBezTo>
                  <a:lnTo>
                    <a:pt x="5722" y="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ltGray">
            <a:xfrm flipV="1">
              <a:off x="0" y="2749"/>
              <a:ext cx="5731" cy="379"/>
            </a:xfrm>
            <a:custGeom>
              <a:avLst/>
              <a:gdLst>
                <a:gd name="T0" fmla="*/ 0 w 5731"/>
                <a:gd name="T1" fmla="*/ 0 h 842"/>
                <a:gd name="T2" fmla="*/ 26 w 5731"/>
                <a:gd name="T3" fmla="*/ 6 h 842"/>
                <a:gd name="T4" fmla="*/ 1795 w 5731"/>
                <a:gd name="T5" fmla="*/ 14 h 842"/>
                <a:gd name="T6" fmla="*/ 3821 w 5731"/>
                <a:gd name="T7" fmla="*/ 14 h 842"/>
                <a:gd name="T8" fmla="*/ 5731 w 5731"/>
                <a:gd name="T9" fmla="*/ 6 h 842"/>
                <a:gd name="T10" fmla="*/ 5693 w 5731"/>
                <a:gd name="T11" fmla="*/ 0 h 842"/>
                <a:gd name="T12" fmla="*/ 0 w 5731"/>
                <a:gd name="T13" fmla="*/ 0 h 8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731" h="842">
                  <a:moveTo>
                    <a:pt x="0" y="36"/>
                  </a:moveTo>
                  <a:lnTo>
                    <a:pt x="26" y="315"/>
                  </a:lnTo>
                  <a:cubicBezTo>
                    <a:pt x="325" y="438"/>
                    <a:pt x="1163" y="700"/>
                    <a:pt x="1795" y="771"/>
                  </a:cubicBezTo>
                  <a:cubicBezTo>
                    <a:pt x="2427" y="842"/>
                    <a:pt x="3165" y="817"/>
                    <a:pt x="3821" y="742"/>
                  </a:cubicBezTo>
                  <a:cubicBezTo>
                    <a:pt x="4477" y="667"/>
                    <a:pt x="5419" y="444"/>
                    <a:pt x="5731" y="320"/>
                  </a:cubicBezTo>
                  <a:lnTo>
                    <a:pt x="5693" y="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" name="Group 10"/>
          <p:cNvGrpSpPr>
            <a:grpSpLocks/>
          </p:cNvGrpSpPr>
          <p:nvPr/>
        </p:nvGrpSpPr>
        <p:grpSpPr bwMode="auto">
          <a:xfrm>
            <a:off x="0" y="1"/>
            <a:ext cx="12192000" cy="6867525"/>
            <a:chOff x="0" y="0"/>
            <a:chExt cx="5760" cy="4326"/>
          </a:xfrm>
        </p:grpSpPr>
        <p:sp>
          <p:nvSpPr>
            <p:cNvPr id="13" name="AutoShape 11"/>
            <p:cNvSpPr>
              <a:spLocks noChangeArrowheads="1"/>
            </p:cNvSpPr>
            <p:nvPr/>
          </p:nvSpPr>
          <p:spPr bwMode="white">
            <a:xfrm>
              <a:off x="27" y="24"/>
              <a:ext cx="5709" cy="4272"/>
            </a:xfrm>
            <a:prstGeom prst="roundRect">
              <a:avLst>
                <a:gd name="adj" fmla="val 6227"/>
              </a:avLst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white">
            <a:xfrm>
              <a:off x="3" y="0"/>
              <a:ext cx="288" cy="288"/>
            </a:xfrm>
            <a:custGeom>
              <a:avLst/>
              <a:gdLst>
                <a:gd name="T0" fmla="*/ 0 w 336"/>
                <a:gd name="T1" fmla="*/ 11 h 384"/>
                <a:gd name="T2" fmla="*/ 0 w 336"/>
                <a:gd name="T3" fmla="*/ 92 h 384"/>
                <a:gd name="T4" fmla="*/ 44 w 336"/>
                <a:gd name="T5" fmla="*/ 46 h 384"/>
                <a:gd name="T6" fmla="*/ 89 w 336"/>
                <a:gd name="T7" fmla="*/ 11 h 384"/>
                <a:gd name="T8" fmla="*/ 156 w 336"/>
                <a:gd name="T9" fmla="*/ 0 h 384"/>
                <a:gd name="T10" fmla="*/ 0 w 336"/>
                <a:gd name="T11" fmla="*/ 0 h 3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6" h="384">
                  <a:moveTo>
                    <a:pt x="0" y="48"/>
                  </a:moveTo>
                  <a:lnTo>
                    <a:pt x="0" y="384"/>
                  </a:lnTo>
                  <a:lnTo>
                    <a:pt x="96" y="192"/>
                  </a:lnTo>
                  <a:lnTo>
                    <a:pt x="192" y="48"/>
                  </a:lnTo>
                  <a:lnTo>
                    <a:pt x="336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white">
            <a:xfrm rot="-5408600">
              <a:off x="-47" y="4030"/>
              <a:ext cx="336" cy="242"/>
            </a:xfrm>
            <a:custGeom>
              <a:avLst/>
              <a:gdLst>
                <a:gd name="T0" fmla="*/ 0 w 336"/>
                <a:gd name="T1" fmla="*/ 5 h 384"/>
                <a:gd name="T2" fmla="*/ 0 w 336"/>
                <a:gd name="T3" fmla="*/ 38 h 384"/>
                <a:gd name="T4" fmla="*/ 96 w 336"/>
                <a:gd name="T5" fmla="*/ 19 h 384"/>
                <a:gd name="T6" fmla="*/ 192 w 336"/>
                <a:gd name="T7" fmla="*/ 5 h 384"/>
                <a:gd name="T8" fmla="*/ 336 w 336"/>
                <a:gd name="T9" fmla="*/ 0 h 384"/>
                <a:gd name="T10" fmla="*/ 0 w 336"/>
                <a:gd name="T11" fmla="*/ 0 h 3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6" h="384">
                  <a:moveTo>
                    <a:pt x="0" y="48"/>
                  </a:moveTo>
                  <a:lnTo>
                    <a:pt x="0" y="384"/>
                  </a:lnTo>
                  <a:lnTo>
                    <a:pt x="96" y="192"/>
                  </a:lnTo>
                  <a:lnTo>
                    <a:pt x="192" y="48"/>
                  </a:lnTo>
                  <a:lnTo>
                    <a:pt x="336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white">
            <a:xfrm>
              <a:off x="5520" y="3978"/>
              <a:ext cx="240" cy="348"/>
            </a:xfrm>
            <a:custGeom>
              <a:avLst/>
              <a:gdLst>
                <a:gd name="T0" fmla="*/ 217 w 246"/>
                <a:gd name="T1" fmla="*/ 0 h 348"/>
                <a:gd name="T2" fmla="*/ 144 w 246"/>
                <a:gd name="T3" fmla="*/ 196 h 348"/>
                <a:gd name="T4" fmla="*/ 74 w 246"/>
                <a:gd name="T5" fmla="*/ 282 h 348"/>
                <a:gd name="T6" fmla="*/ 0 w 246"/>
                <a:gd name="T7" fmla="*/ 342 h 348"/>
                <a:gd name="T8" fmla="*/ 217 w 246"/>
                <a:gd name="T9" fmla="*/ 348 h 3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6" h="348">
                  <a:moveTo>
                    <a:pt x="246" y="0"/>
                  </a:moveTo>
                  <a:lnTo>
                    <a:pt x="164" y="196"/>
                  </a:lnTo>
                  <a:lnTo>
                    <a:pt x="84" y="282"/>
                  </a:lnTo>
                  <a:lnTo>
                    <a:pt x="0" y="342"/>
                  </a:lnTo>
                  <a:lnTo>
                    <a:pt x="246" y="348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white">
            <a:xfrm rot="5400000">
              <a:off x="5472" y="0"/>
              <a:ext cx="288" cy="288"/>
            </a:xfrm>
            <a:custGeom>
              <a:avLst/>
              <a:gdLst>
                <a:gd name="T0" fmla="*/ 0 w 336"/>
                <a:gd name="T1" fmla="*/ 11 h 384"/>
                <a:gd name="T2" fmla="*/ 0 w 336"/>
                <a:gd name="T3" fmla="*/ 92 h 384"/>
                <a:gd name="T4" fmla="*/ 44 w 336"/>
                <a:gd name="T5" fmla="*/ 46 h 384"/>
                <a:gd name="T6" fmla="*/ 89 w 336"/>
                <a:gd name="T7" fmla="*/ 11 h 384"/>
                <a:gd name="T8" fmla="*/ 156 w 336"/>
                <a:gd name="T9" fmla="*/ 0 h 384"/>
                <a:gd name="T10" fmla="*/ 0 w 336"/>
                <a:gd name="T11" fmla="*/ 0 h 3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6" h="384">
                  <a:moveTo>
                    <a:pt x="0" y="48"/>
                  </a:moveTo>
                  <a:lnTo>
                    <a:pt x="0" y="384"/>
                  </a:lnTo>
                  <a:lnTo>
                    <a:pt x="96" y="192"/>
                  </a:lnTo>
                  <a:lnTo>
                    <a:pt x="192" y="48"/>
                  </a:lnTo>
                  <a:lnTo>
                    <a:pt x="336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8" name="Text Box 21"/>
          <p:cNvSpPr txBox="1">
            <a:spLocks noChangeArrowheads="1"/>
          </p:cNvSpPr>
          <p:nvPr/>
        </p:nvSpPr>
        <p:spPr bwMode="auto">
          <a:xfrm>
            <a:off x="508000" y="304800"/>
            <a:ext cx="152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2400" b="1">
                <a:solidFill>
                  <a:schemeClr val="bg1"/>
                </a:solidFill>
              </a:rPr>
              <a:t>LOGO</a:t>
            </a:r>
          </a:p>
        </p:txBody>
      </p:sp>
      <p:sp>
        <p:nvSpPr>
          <p:cNvPr id="11280" name="Rectangle 16"/>
          <p:cNvSpPr>
            <a:spLocks noGrp="1" noChangeArrowheads="1"/>
          </p:cNvSpPr>
          <p:nvPr>
            <p:ph type="ctrTitle" sz="quarter"/>
          </p:nvPr>
        </p:nvSpPr>
        <p:spPr>
          <a:xfrm>
            <a:off x="914400" y="838201"/>
            <a:ext cx="10363200" cy="1317625"/>
          </a:xfrm>
        </p:spPr>
        <p:txBody>
          <a:bodyPr/>
          <a:lstStyle>
            <a:lvl1pPr algn="ctr">
              <a:defRPr sz="3600" b="1"/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11281" name="Rectangle 1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28800" y="5029200"/>
            <a:ext cx="8534400" cy="609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19" name="Rectangle 18"/>
          <p:cNvSpPr>
            <a:spLocks noGrp="1" noChangeArrowheads="1"/>
          </p:cNvSpPr>
          <p:nvPr>
            <p:ph type="dt" sz="quarter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1D4034A6-833A-4971-ABAD-BA6D452082DD}" type="datetime1">
              <a:rPr lang="zh-CN" altLang="en-US"/>
              <a:pPr>
                <a:defRPr/>
              </a:pPr>
              <a:t>2024/4/21</a:t>
            </a:fld>
            <a:endParaRPr lang="en-US" altLang="zh-CN"/>
          </a:p>
        </p:txBody>
      </p:sp>
      <p:sp>
        <p:nvSpPr>
          <p:cNvPr id="20" name="Rectangle 19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 algn="ctr">
              <a:defRPr b="0"/>
            </a:lvl1pPr>
          </a:lstStyle>
          <a:p>
            <a:pPr>
              <a:defRPr/>
            </a:pPr>
            <a:r>
              <a:rPr lang="zh-CN" altLang="en-US"/>
              <a:t>南京邮电大学</a:t>
            </a:r>
            <a:endParaRPr lang="en-US" altLang="zh-CN"/>
          </a:p>
        </p:txBody>
      </p:sp>
      <p:sp>
        <p:nvSpPr>
          <p:cNvPr id="21" name="Rectangle 20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5485BDE0-827A-4062-B7D6-B08124C9960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48351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85E215-375F-42DF-BC2A-9144E2AB1C13}" type="datetime1">
              <a:rPr lang="zh-CN" altLang="en-US"/>
              <a:pPr>
                <a:defRPr/>
              </a:pPr>
              <a:t>2024/4/21</a:t>
            </a:fld>
            <a:r>
              <a:rPr lang="en-US" altLang="zh-CN"/>
              <a:t>www.themegallery.com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南京邮电大学</a:t>
            </a: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3E9B37-BC8E-4312-8483-AD23CA6B18F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519984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F14071-2804-4A8C-ACF1-B234D808C9B2}" type="datetime1">
              <a:rPr lang="zh-CN" altLang="en-US"/>
              <a:pPr>
                <a:defRPr/>
              </a:pPr>
              <a:t>2024/4/21</a:t>
            </a:fld>
            <a:r>
              <a:rPr lang="en-US" altLang="zh-CN"/>
              <a:t>www.themegallery.com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南京邮电大学</a:t>
            </a: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814937-D81A-45A1-B6C9-1704FC40014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39540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371601"/>
            <a:ext cx="53848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371601"/>
            <a:ext cx="53848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6D65F0-A99B-4D67-8A3B-DD1FBC9AA6E0}" type="datetime1">
              <a:rPr lang="zh-CN" altLang="en-US"/>
              <a:pPr>
                <a:defRPr/>
              </a:pPr>
              <a:t>2024/4/21</a:t>
            </a:fld>
            <a:r>
              <a:rPr lang="en-US" altLang="zh-CN"/>
              <a:t>www.themegallery.com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南京邮电大学</a:t>
            </a:r>
            <a:endParaRPr lang="en-US" altLang="zh-CN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7F4D09-B164-4F86-8383-3F8C4E1C6F8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7211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B4C2EF-0F7F-47F2-8BE2-1623DA8C8764}" type="datetime1">
              <a:rPr lang="zh-CN" altLang="en-US"/>
              <a:pPr>
                <a:defRPr/>
              </a:pPr>
              <a:t>2024/4/21</a:t>
            </a:fld>
            <a:r>
              <a:rPr lang="en-US" altLang="zh-CN"/>
              <a:t>www.themegallery.com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南京邮电大学</a:t>
            </a:r>
            <a:endParaRPr lang="en-US" altLang="zh-CN"/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14B13E-5D18-49DC-A419-6372370C84C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1188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874AEF-2AF9-4CF0-92B3-EDB2D18A0014}" type="datetime1">
              <a:rPr lang="zh-CN" altLang="en-US"/>
              <a:pPr>
                <a:defRPr/>
              </a:pPr>
              <a:t>2024/4/21</a:t>
            </a:fld>
            <a:r>
              <a:rPr lang="en-US" altLang="zh-CN"/>
              <a:t>www.themegallery.com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南京邮电大学</a:t>
            </a: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081AAD-37E4-4ED2-ACAE-A18CCF00583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57313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C17744-5068-4478-98BC-A75D27A9021C}" type="datetime1">
              <a:rPr lang="zh-CN" altLang="en-US"/>
              <a:pPr>
                <a:defRPr/>
              </a:pPr>
              <a:t>2024/4/21</a:t>
            </a:fld>
            <a:r>
              <a:rPr lang="en-US" altLang="zh-CN"/>
              <a:t>www.themegallery.com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南京邮电大学</a:t>
            </a:r>
            <a:endParaRPr lang="en-US" altLang="zh-CN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768505-5115-4A55-89D5-E0046B9A771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50600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A66905-4A96-4BB1-9239-4CE21DD1B05F}" type="datetime1">
              <a:rPr lang="zh-CN" altLang="en-US"/>
              <a:pPr>
                <a:defRPr/>
              </a:pPr>
              <a:t>2024/4/21</a:t>
            </a:fld>
            <a:r>
              <a:rPr lang="en-US" altLang="zh-CN"/>
              <a:t>www.themegallery.com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南京邮电大学</a:t>
            </a:r>
            <a:endParaRPr lang="en-US" altLang="zh-CN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F3DEE36-E326-4136-AD82-4FFF301C188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75118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9E1E71-340F-4D50-BB63-588C75C1D784}" type="datetime1">
              <a:rPr lang="zh-CN" altLang="en-US"/>
              <a:pPr>
                <a:defRPr/>
              </a:pPr>
              <a:t>2024/4/21</a:t>
            </a:fld>
            <a:r>
              <a:rPr lang="en-US" altLang="zh-CN"/>
              <a:t>www.themegallery.com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86E6E0-9DE0-450E-B285-B49C784762A0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南京邮电大学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89012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1E84B6-A109-480B-B883-70250FAB2883}" type="datetime1">
              <a:rPr lang="zh-CN" altLang="en-US"/>
              <a:pPr>
                <a:defRPr/>
              </a:pPr>
              <a:t>2024/4/21</a:t>
            </a:fld>
            <a:r>
              <a:rPr lang="en-US" altLang="zh-CN"/>
              <a:t>www.themegallery.com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南京邮电大学</a:t>
            </a:r>
            <a:endParaRPr lang="en-US" altLang="zh-CN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5E698E-1A9D-4E6E-A35A-EFD8DD2A921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47064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F0D346-BA2D-419C-92DE-53E836474BCD}" type="datetime1">
              <a:rPr lang="zh-CN" altLang="en-US"/>
              <a:pPr>
                <a:defRPr/>
              </a:pPr>
              <a:t>2024/4/21</a:t>
            </a:fld>
            <a:r>
              <a:rPr lang="en-US" altLang="zh-CN"/>
              <a:t>www.themegallery.com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南京邮电大学</a:t>
            </a: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AA222E9-89A2-4D47-AA0E-B642830F28B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23754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220200" y="274639"/>
            <a:ext cx="2870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407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D27085-4D36-4535-B8BB-FCB50F184F33}" type="datetime1">
              <a:rPr lang="zh-CN" altLang="en-US"/>
              <a:pPr>
                <a:defRPr/>
              </a:pPr>
              <a:t>2024/4/21</a:t>
            </a:fld>
            <a:r>
              <a:rPr lang="en-US" altLang="zh-CN"/>
              <a:t>www.themegallery.com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南京邮电大学</a:t>
            </a: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B36B00-DF53-490C-8D53-4D3CA6F4A7D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38577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>
            <a:spLocks/>
          </p:cNvSpPr>
          <p:nvPr/>
        </p:nvSpPr>
        <p:spPr bwMode="gray">
          <a:xfrm>
            <a:off x="-4233" y="-7938"/>
            <a:ext cx="12232217" cy="4392613"/>
          </a:xfrm>
          <a:custGeom>
            <a:avLst/>
            <a:gdLst>
              <a:gd name="T0" fmla="*/ 0 w 5806"/>
              <a:gd name="T1" fmla="*/ 0 h 2767"/>
              <a:gd name="T2" fmla="*/ 0 w 5806"/>
              <a:gd name="T3" fmla="*/ 2767 h 2767"/>
              <a:gd name="T4" fmla="*/ 5806 w 5806"/>
              <a:gd name="T5" fmla="*/ 726 h 2767"/>
              <a:gd name="T6" fmla="*/ 5806 w 5806"/>
              <a:gd name="T7" fmla="*/ 0 h 2767"/>
              <a:gd name="T8" fmla="*/ 0 w 5806"/>
              <a:gd name="T9" fmla="*/ 0 h 2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06" h="2767">
                <a:moveTo>
                  <a:pt x="0" y="0"/>
                </a:moveTo>
                <a:lnTo>
                  <a:pt x="0" y="2767"/>
                </a:lnTo>
                <a:lnTo>
                  <a:pt x="5806" y="726"/>
                </a:lnTo>
                <a:lnTo>
                  <a:pt x="5806" y="0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gamma/>
                  <a:shade val="46275"/>
                  <a:invGamma/>
                </a:schemeClr>
              </a:gs>
              <a:gs pos="100000">
                <a:schemeClr val="bg1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ltGray">
          <a:xfrm>
            <a:off x="0" y="1628775"/>
            <a:ext cx="10033000" cy="71438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black">
          <a:xfrm>
            <a:off x="4123267" y="5318126"/>
            <a:ext cx="3962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2000" b="1">
                <a:solidFill>
                  <a:srgbClr val="080808"/>
                </a:solidFill>
              </a:rPr>
              <a:t>南京邮电大学</a:t>
            </a:r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ctrTitle" sz="quarter"/>
          </p:nvPr>
        </p:nvSpPr>
        <p:spPr bwMode="white">
          <a:xfrm>
            <a:off x="711200" y="381000"/>
            <a:ext cx="10668000" cy="1219200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>
            <a:lvl1pPr algn="l">
              <a:defRPr sz="4000"/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ubTitle" sz="quarter" idx="1"/>
          </p:nvPr>
        </p:nvSpPr>
        <p:spPr bwMode="white">
          <a:xfrm>
            <a:off x="711200" y="1828800"/>
            <a:ext cx="8128000" cy="5334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400" b="0"/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609600" y="6477001"/>
            <a:ext cx="2844800" cy="2444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A41F8F-031B-4333-A752-6DBA3C1A73C5}" type="datetime1">
              <a:rPr lang="zh-CN" altLang="en-US"/>
              <a:pPr>
                <a:defRPr/>
              </a:pPr>
              <a:t>2024/4/21</a:t>
            </a:fld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477001"/>
            <a:ext cx="3860800" cy="24447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zh-CN" altLang="en-US"/>
              <a:t>南京邮电大学</a:t>
            </a:r>
            <a:endParaRPr lang="en-US" altLang="zh-CN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477001"/>
            <a:ext cx="2844800" cy="244475"/>
          </a:xfrm>
        </p:spPr>
        <p:txBody>
          <a:bodyPr/>
          <a:lstStyle>
            <a:lvl1pPr>
              <a:defRPr/>
            </a:lvl1pPr>
          </a:lstStyle>
          <a:p>
            <a:fld id="{9E4AF912-ED0D-4798-BD68-C3CDADC83D6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4945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984F24-2794-456B-82C2-69EC45E9CC1B}" type="datetime1">
              <a:rPr lang="zh-CN" altLang="en-US"/>
              <a:pPr>
                <a:defRPr/>
              </a:pPr>
              <a:t>2024/4/21</a:t>
            </a:fld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南京邮电大学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96D5135-EFD5-4FFB-AEFE-99BD6977E38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91474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42C517-82A7-47A1-9856-9EA967F38ECE}" type="datetime1">
              <a:rPr lang="zh-CN" altLang="en-US"/>
              <a:pPr>
                <a:defRPr/>
              </a:pPr>
              <a:t>2024/4/21</a:t>
            </a:fld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南京邮电大学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557BA2-4673-41A5-8BD9-01FF5AD65A0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44429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85876"/>
            <a:ext cx="5384800" cy="5038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285876"/>
            <a:ext cx="5384800" cy="5038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A3EF05-0CE2-4091-83BF-BC611BD547A2}" type="datetime1">
              <a:rPr lang="zh-CN" altLang="en-US"/>
              <a:pPr>
                <a:defRPr/>
              </a:pPr>
              <a:t>2024/4/21</a:t>
            </a:fld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南京邮电大学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ACB32E-E703-4D22-AE5D-C151B71F5EC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67799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ED3CE8-4103-4921-B051-E07C73ED019D}" type="datetime1">
              <a:rPr lang="zh-CN" altLang="en-US"/>
              <a:pPr>
                <a:defRPr/>
              </a:pPr>
              <a:t>2024/4/21</a:t>
            </a:fld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南京邮电大学</a:t>
            </a: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407B3A-D40E-49C5-AA01-F377112C9C8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231486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E85E48-3733-40FA-99C6-1630A238C265}" type="datetime1">
              <a:rPr lang="zh-CN" altLang="en-US"/>
              <a:pPr>
                <a:defRPr/>
              </a:pPr>
              <a:t>2024/4/21</a:t>
            </a:fld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南京邮电大学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2154CFF-E233-4B6E-8AA7-ED79C0B2C0F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87560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5FC27F-AE8B-4D7A-BE3B-97E4FF92260B}" type="datetime1">
              <a:rPr lang="zh-CN" altLang="en-US"/>
              <a:pPr>
                <a:defRPr/>
              </a:pPr>
              <a:t>2024/4/21</a:t>
            </a:fld>
            <a:endParaRPr lang="en-US" altLang="zh-CN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南京邮电大学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17DF07-B9BD-4C37-939A-D24D9B5042E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6455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F3CAB2-E8AB-46CE-9469-4989E31F1A93}" type="datetime1">
              <a:rPr lang="zh-CN" altLang="en-US"/>
              <a:pPr>
                <a:defRPr/>
              </a:pPr>
              <a:t>2024/4/21</a:t>
            </a:fld>
            <a:r>
              <a:rPr lang="en-US" altLang="zh-CN"/>
              <a:t>www.themegallery.com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62F8FF-F92D-4B0D-89CD-583CF5EFFEA2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南京邮电大学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61247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2FF8B8-B550-4175-A11D-7F67BED964CC}" type="datetime1">
              <a:rPr lang="zh-CN" altLang="en-US"/>
              <a:pPr>
                <a:defRPr/>
              </a:pPr>
              <a:t>2024/4/21</a:t>
            </a:fld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南京邮电大学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AF29FA8-2FED-41D8-A26A-CC2E89F301E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751738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DE1149-99AB-4237-9C47-1F44589CA275}" type="datetime1">
              <a:rPr lang="zh-CN" altLang="en-US"/>
              <a:pPr>
                <a:defRPr/>
              </a:pPr>
              <a:t>2024/4/21</a:t>
            </a:fld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南京邮电大学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553459-C263-48C2-9B43-F6DC88BED91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572900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7F5263-6C8D-4D10-96DC-B0FF6D10B7DE}" type="datetime1">
              <a:rPr lang="zh-CN" altLang="en-US"/>
              <a:pPr>
                <a:defRPr/>
              </a:pPr>
              <a:t>2024/4/21</a:t>
            </a:fld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南京邮电大学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E4E156-E1D3-4CF2-AA21-16924B32BC2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2169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15400" y="303214"/>
            <a:ext cx="2768600" cy="60213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303214"/>
            <a:ext cx="8102600" cy="60213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38E3C1-385D-4ECE-9212-B0BE0D499D34}" type="datetime1">
              <a:rPr lang="zh-CN" altLang="en-US"/>
              <a:pPr>
                <a:defRPr/>
              </a:pPr>
              <a:t>2024/4/21</a:t>
            </a:fld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南京邮电大学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28C815-6EAD-4D36-A352-8C6949D44AE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47845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303214"/>
            <a:ext cx="11074400" cy="6873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285876"/>
            <a:ext cx="10972800" cy="5038725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5FE830-D895-4C1C-AD86-9931B9FE491B}" type="datetime1">
              <a:rPr lang="zh-CN" altLang="en-US"/>
              <a:pPr>
                <a:defRPr/>
              </a:pPr>
              <a:t>2024/4/21</a:t>
            </a:fld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南京邮电大学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776AA5-5F8F-4F47-B9FF-6ACA3A68B54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72946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gray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rtplus_nature_naturalcity38_g"/>
          <p:cNvPicPr>
            <a:picLocks noChangeAspect="1" noChangeArrowheads="1"/>
          </p:cNvPicPr>
          <p:nvPr/>
        </p:nvPicPr>
        <p:blipFill>
          <a:blip r:embed="rId2">
            <a:lum bright="6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/>
          <a:stretch>
            <a:fillRect/>
          </a:stretch>
        </p:blipFill>
        <p:spPr bwMode="auto">
          <a:xfrm>
            <a:off x="2540000" y="4681538"/>
            <a:ext cx="2626784" cy="179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artplus_nature_naturalcity38_g"/>
          <p:cNvPicPr>
            <a:picLocks noChangeAspect="1" noChangeArrowheads="1"/>
          </p:cNvPicPr>
          <p:nvPr/>
        </p:nvPicPr>
        <p:blipFill>
          <a:blip r:embed="rId2">
            <a:lum bright="6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/>
          <a:stretch>
            <a:fillRect/>
          </a:stretch>
        </p:blipFill>
        <p:spPr bwMode="auto">
          <a:xfrm>
            <a:off x="0" y="3205164"/>
            <a:ext cx="3987800" cy="327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artplus_nature_naturalcity38_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25"/>
          <a:stretch>
            <a:fillRect/>
          </a:stretch>
        </p:blipFill>
        <p:spPr bwMode="auto">
          <a:xfrm>
            <a:off x="0" y="4114800"/>
            <a:ext cx="121920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0" y="0"/>
            <a:ext cx="12192000" cy="3200400"/>
            <a:chOff x="0" y="0"/>
            <a:chExt cx="5760" cy="2016"/>
          </a:xfrm>
        </p:grpSpPr>
        <p:pic>
          <p:nvPicPr>
            <p:cNvPr id="8" name="Picture 6" descr="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60" cy="2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7" descr="0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0" y="0"/>
              <a:ext cx="858" cy="7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" name="Picture 14" descr="water_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1" y="914400"/>
            <a:ext cx="11557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Rectangle 9"/>
          <p:cNvSpPr>
            <a:spLocks noGrp="1" noChangeArrowheads="1"/>
          </p:cNvSpPr>
          <p:nvPr>
            <p:ph type="subTitle" idx="1"/>
          </p:nvPr>
        </p:nvSpPr>
        <p:spPr>
          <a:xfrm>
            <a:off x="1422400" y="3581400"/>
            <a:ext cx="9347200" cy="381000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>
            <a:lvl1pPr marL="0" indent="0" algn="ctr">
              <a:buFont typeface="Wingdings" pitchFamily="2" charset="2"/>
              <a:buNone/>
              <a:defRPr sz="2000" b="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noProof="0"/>
              <a:t>单击此处编辑母版副标题样式</a:t>
            </a:r>
            <a:endParaRPr lang="en-US" altLang="zh-CN" noProof="0" dirty="0"/>
          </a:p>
        </p:txBody>
      </p:sp>
      <p:sp>
        <p:nvSpPr>
          <p:cNvPr id="7180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422400" y="2514600"/>
            <a:ext cx="9347200" cy="685800"/>
          </a:xfrm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 sz="4900">
                <a:solidFill>
                  <a:schemeClr val="accent1"/>
                </a:solidFill>
                <a:latin typeface="Arial" pitchFamily="34" charset="0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altLang="zh-CN" noProof="0" dirty="0"/>
          </a:p>
        </p:txBody>
      </p:sp>
      <p:sp>
        <p:nvSpPr>
          <p:cNvPr id="11" name="Rectangle 8"/>
          <p:cNvSpPr>
            <a:spLocks noGrp="1" noChangeArrowheads="1"/>
          </p:cNvSpPr>
          <p:nvPr>
            <p:ph type="ftr" sz="quarter" idx="10"/>
          </p:nvPr>
        </p:nvSpPr>
        <p:spPr>
          <a:xfrm>
            <a:off x="101600" y="6477000"/>
            <a:ext cx="3860800" cy="304800"/>
          </a:xfrm>
        </p:spPr>
        <p:txBody>
          <a:bodyPr/>
          <a:lstStyle>
            <a:lvl1pPr algn="l">
              <a:defRPr sz="17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南京邮电大学</a:t>
            </a:r>
            <a:endParaRPr lang="en-US" altLang="zh-CN"/>
          </a:p>
        </p:txBody>
      </p:sp>
      <p:sp>
        <p:nvSpPr>
          <p:cNvPr id="12" name="Rectangle 10"/>
          <p:cNvSpPr>
            <a:spLocks noGrp="1" noChangeArrowheads="1"/>
          </p:cNvSpPr>
          <p:nvPr>
            <p:ph type="dt" sz="quarter" idx="11"/>
          </p:nvPr>
        </p:nvSpPr>
        <p:spPr bwMode="auto">
          <a:xfrm>
            <a:off x="8432800" y="6477001"/>
            <a:ext cx="2844800" cy="244475"/>
          </a:xfrm>
        </p:spPr>
        <p:txBody>
          <a:bodyPr/>
          <a:lstStyle>
            <a:lvl1pPr algn="ctr">
              <a:defRPr sz="1400" b="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70D3315B-DE8C-4D55-BF91-AAB952ECE2E0}" type="datetime1">
              <a:rPr lang="zh-CN" altLang="en-US"/>
              <a:pPr>
                <a:defRPr/>
              </a:pPr>
              <a:t>2024/4/21</a:t>
            </a:fld>
            <a:endParaRPr lang="en-US" altLang="zh-CN"/>
          </a:p>
        </p:txBody>
      </p:sp>
      <p:sp>
        <p:nvSpPr>
          <p:cNvPr id="13" name="Rectangle 11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379200" y="6477001"/>
            <a:ext cx="609600" cy="244475"/>
          </a:xfrm>
        </p:spPr>
        <p:txBody>
          <a:bodyPr/>
          <a:lstStyle>
            <a:lvl1pPr algn="ctr">
              <a:defRPr sz="1400">
                <a:latin typeface="Arial" panose="020B0604020202020204" pitchFamily="34" charset="0"/>
              </a:defRPr>
            </a:lvl1pPr>
          </a:lstStyle>
          <a:p>
            <a:fld id="{77F0F4C1-7FE9-4700-A265-E12E9D00407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589290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6501A4-0232-46B4-A544-D7F9EAD922BF}" type="datetime1">
              <a:rPr lang="zh-CN" altLang="en-US"/>
              <a:pPr>
                <a:defRPr/>
              </a:pPr>
              <a:t>2024/4/21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D29F655-9AA2-4BC9-AAF1-1C184E14E187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南京邮电大学</a:t>
            </a:r>
          </a:p>
        </p:txBody>
      </p:sp>
    </p:spTree>
    <p:extLst>
      <p:ext uri="{BB962C8B-B14F-4D97-AF65-F5344CB8AC3E}">
        <p14:creationId xmlns:p14="http://schemas.microsoft.com/office/powerpoint/2010/main" val="351831188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43D248-E2BC-4F9F-AA2C-46217E735E6B}" type="datetime1">
              <a:rPr lang="zh-CN" altLang="en-US"/>
              <a:pPr>
                <a:defRPr/>
              </a:pPr>
              <a:t>2024/4/21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DD595DA-29F1-4EA3-B356-8340B805E12E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南京邮电大学</a:t>
            </a:r>
          </a:p>
        </p:txBody>
      </p:sp>
    </p:spTree>
    <p:extLst>
      <p:ext uri="{BB962C8B-B14F-4D97-AF65-F5344CB8AC3E}">
        <p14:creationId xmlns:p14="http://schemas.microsoft.com/office/powerpoint/2010/main" val="576734528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06400" y="1219200"/>
            <a:ext cx="54864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0" y="1219200"/>
            <a:ext cx="54864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E28396-F645-4F89-9D11-CE601E2B05D7}" type="datetime1">
              <a:rPr lang="zh-CN" altLang="en-US"/>
              <a:pPr>
                <a:defRPr/>
              </a:pPr>
              <a:t>2024/4/21</a:t>
            </a:fld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F5CE9EC-E10E-4DE8-A3F8-D5F2E7932A1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6418853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9E0E09-5786-4F51-A08C-F577756D899B}" type="datetime1">
              <a:rPr lang="zh-CN" altLang="en-US"/>
              <a:pPr>
                <a:defRPr/>
              </a:pPr>
              <a:t>2024/4/21</a:t>
            </a:fld>
            <a:endParaRPr lang="en-U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A783A06-E8F8-478D-90BD-245E9631AA6D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南京邮电大学</a:t>
            </a:r>
          </a:p>
        </p:txBody>
      </p:sp>
    </p:spTree>
    <p:extLst>
      <p:ext uri="{BB962C8B-B14F-4D97-AF65-F5344CB8AC3E}">
        <p14:creationId xmlns:p14="http://schemas.microsoft.com/office/powerpoint/2010/main" val="47693314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2800" y="1219200"/>
            <a:ext cx="5283200" cy="5102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9200" y="1219200"/>
            <a:ext cx="5283200" cy="5102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7B3E7C-3AB3-4B2C-9133-734B6EE045FB}" type="datetime1">
              <a:rPr lang="zh-CN" altLang="en-US"/>
              <a:pPr>
                <a:defRPr/>
              </a:pPr>
              <a:t>2024/4/21</a:t>
            </a:fld>
            <a:r>
              <a:rPr lang="en-US" altLang="zh-CN"/>
              <a:t>www.themegallery.com</a:t>
            </a: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DDDBDF-4F5F-4C00-B537-B5B322C2D133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南京邮电大学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64143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111FFE-7BBD-4034-BDD5-7ABBE5AC014B}" type="datetime1">
              <a:rPr lang="zh-CN" altLang="en-US"/>
              <a:pPr>
                <a:defRPr/>
              </a:pPr>
              <a:t>2024/4/21</a:t>
            </a:fld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2C0E6FC-F7C4-4A2E-A20D-AA1137CF8E11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南京邮电大学</a:t>
            </a:r>
          </a:p>
        </p:txBody>
      </p:sp>
    </p:spTree>
    <p:extLst>
      <p:ext uri="{BB962C8B-B14F-4D97-AF65-F5344CB8AC3E}">
        <p14:creationId xmlns:p14="http://schemas.microsoft.com/office/powerpoint/2010/main" val="633890758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082F88-AEE0-480B-B662-5BF6EC91B11A}" type="datetime1">
              <a:rPr lang="zh-CN" altLang="en-US"/>
              <a:pPr>
                <a:defRPr/>
              </a:pPr>
              <a:t>2024/4/21</a:t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DED2E70-45FA-470D-8F74-9A755D6159AC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南京邮电大学</a:t>
            </a:r>
          </a:p>
        </p:txBody>
      </p:sp>
    </p:spTree>
    <p:extLst>
      <p:ext uri="{BB962C8B-B14F-4D97-AF65-F5344CB8AC3E}">
        <p14:creationId xmlns:p14="http://schemas.microsoft.com/office/powerpoint/2010/main" val="3894943910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9906F3-B041-4BFA-ABDB-16845C8CC0A6}" type="datetime1">
              <a:rPr lang="zh-CN" altLang="en-US"/>
              <a:pPr>
                <a:defRPr/>
              </a:pPr>
              <a:t>2024/4/21</a:t>
            </a:fld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B75C60E-3160-4302-BA6E-3C5FFFD5DAC7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南京邮电大学</a:t>
            </a:r>
          </a:p>
        </p:txBody>
      </p:sp>
    </p:spTree>
    <p:extLst>
      <p:ext uri="{BB962C8B-B14F-4D97-AF65-F5344CB8AC3E}">
        <p14:creationId xmlns:p14="http://schemas.microsoft.com/office/powerpoint/2010/main" val="3468786299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90D4B8-10FF-46C8-AE5A-B3A6C49A511D}" type="datetime1">
              <a:rPr lang="zh-CN" altLang="en-US"/>
              <a:pPr>
                <a:defRPr/>
              </a:pPr>
              <a:t>2024/4/21</a:t>
            </a:fld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4B23E08-DA94-40FC-BD77-14E06ACA857B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南京邮电大学</a:t>
            </a:r>
          </a:p>
        </p:txBody>
      </p:sp>
    </p:spTree>
    <p:extLst>
      <p:ext uri="{BB962C8B-B14F-4D97-AF65-F5344CB8AC3E}">
        <p14:creationId xmlns:p14="http://schemas.microsoft.com/office/powerpoint/2010/main" val="296396209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27C6EE-2286-411B-908E-C159FD907FB7}" type="datetime1">
              <a:rPr lang="zh-CN" altLang="en-US"/>
              <a:pPr>
                <a:defRPr/>
              </a:pPr>
              <a:t>2024/4/21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4402DEF-AA7A-43F8-9DBF-BA050935E556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南京邮电大学</a:t>
            </a:r>
          </a:p>
        </p:txBody>
      </p:sp>
    </p:spTree>
    <p:extLst>
      <p:ext uri="{BB962C8B-B14F-4D97-AF65-F5344CB8AC3E}">
        <p14:creationId xmlns:p14="http://schemas.microsoft.com/office/powerpoint/2010/main" val="3055372489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88400" y="350838"/>
            <a:ext cx="2794000" cy="597376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06400" y="350838"/>
            <a:ext cx="8178800" cy="597376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DA3014-AB40-4834-9CA8-AE4F7A2880D6}" type="datetime1">
              <a:rPr lang="zh-CN" altLang="en-US"/>
              <a:pPr>
                <a:defRPr/>
              </a:pPr>
              <a:t>2024/4/21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123D38F-120C-44A8-8AEF-3F2FB5543782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南京邮电大学</a:t>
            </a:r>
          </a:p>
        </p:txBody>
      </p:sp>
    </p:spTree>
    <p:extLst>
      <p:ext uri="{BB962C8B-B14F-4D97-AF65-F5344CB8AC3E}">
        <p14:creationId xmlns:p14="http://schemas.microsoft.com/office/powerpoint/2010/main" val="3939190061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7600" y="350838"/>
            <a:ext cx="9652000" cy="56356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06400" y="1219200"/>
            <a:ext cx="11176000" cy="5105400"/>
          </a:xfrm>
        </p:spPr>
        <p:txBody>
          <a:bodyPr/>
          <a:lstStyle/>
          <a:p>
            <a:pPr lvl="0"/>
            <a:r>
              <a:rPr lang="zh-CN" altLang="en-US" noProof="0"/>
              <a:t>单击图标添加表格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8CBAD7-2786-46A2-8665-85C17770CC77}" type="datetime1">
              <a:rPr lang="zh-CN" altLang="en-US"/>
              <a:pPr>
                <a:defRPr/>
              </a:pPr>
              <a:t>2024/4/21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1D57522-FFF4-491B-AE4D-D0ACD61265B2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南京邮电大学</a:t>
            </a:r>
          </a:p>
        </p:txBody>
      </p:sp>
    </p:spTree>
    <p:extLst>
      <p:ext uri="{BB962C8B-B14F-4D97-AF65-F5344CB8AC3E}">
        <p14:creationId xmlns:p14="http://schemas.microsoft.com/office/powerpoint/2010/main" val="2607022388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06400" y="350838"/>
            <a:ext cx="11176000" cy="59737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B6FE39-0279-4832-8632-AE3CB821430A}" type="datetime1">
              <a:rPr lang="zh-CN" altLang="en-US"/>
              <a:pPr>
                <a:defRPr/>
              </a:pPr>
              <a:t>2024/4/21</a:t>
            </a:fld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DE40621-45DC-4320-A6CF-13F787D0E353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南京邮电大学</a:t>
            </a:r>
          </a:p>
        </p:txBody>
      </p:sp>
    </p:spTree>
    <p:extLst>
      <p:ext uri="{BB962C8B-B14F-4D97-AF65-F5344CB8AC3E}">
        <p14:creationId xmlns:p14="http://schemas.microsoft.com/office/powerpoint/2010/main" val="1826487053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F89C08-54BA-47BA-9BFD-910511B1C8C3}" type="datetime1">
              <a:rPr lang="zh-CN" altLang="en-US"/>
              <a:pPr>
                <a:defRPr/>
              </a:pPr>
              <a:t>2024/4/21</a:t>
            </a:fld>
            <a:r>
              <a:rPr lang="en-US" altLang="zh-CN"/>
              <a:t>www.themegallery.com</a:t>
            </a:r>
          </a:p>
        </p:txBody>
      </p:sp>
      <p:sp>
        <p:nvSpPr>
          <p:cNvPr id="8" name="Rectangle 1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4B0369-470C-48E6-99E2-947945A68A4F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南京邮电大学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4464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3663BF-3A9B-4815-A9A3-7A5E2EA37E3B}" type="datetime1">
              <a:rPr lang="zh-CN" altLang="en-US"/>
              <a:pPr>
                <a:defRPr/>
              </a:pPr>
              <a:t>2024/4/21</a:t>
            </a:fld>
            <a:r>
              <a:rPr lang="en-US" altLang="zh-CN"/>
              <a:t>www.themegallery.com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D0E9694-7E9C-437E-AEEA-D516C17D654E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南京邮电大学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8159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1749AB-4F7C-4A60-B035-D98A902B1EA3}" type="datetime1">
              <a:rPr lang="zh-CN" altLang="en-US"/>
              <a:pPr>
                <a:defRPr/>
              </a:pPr>
              <a:t>2024/4/21</a:t>
            </a:fld>
            <a:r>
              <a:rPr lang="en-US" altLang="zh-CN"/>
              <a:t>www.themegallery.com</a:t>
            </a:r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CAFE61-8B63-4897-9F46-97E7E9F0B5F9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南京邮电大学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2225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E1F9B9-030A-4068-9C86-1039BF903A92}" type="datetime1">
              <a:rPr lang="zh-CN" altLang="en-US"/>
              <a:pPr>
                <a:defRPr/>
              </a:pPr>
              <a:t>2024/4/21</a:t>
            </a:fld>
            <a:r>
              <a:rPr lang="en-US" altLang="zh-CN"/>
              <a:t>www.themegallery.com</a:t>
            </a: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6B04CBC-1BAB-446A-BB3B-91FBF1FDEBCB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南京邮电大学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6270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58BB81-5D8C-4E69-8727-FD4765C2BB06}" type="datetime1">
              <a:rPr lang="zh-CN" altLang="en-US"/>
              <a:pPr>
                <a:defRPr/>
              </a:pPr>
              <a:t>2024/4/21</a:t>
            </a:fld>
            <a:r>
              <a:rPr lang="en-US" altLang="zh-CN"/>
              <a:t>www.themegallery.com</a:t>
            </a: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C35053C-0E76-4056-BF9A-DD9CC08249B2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南京邮电大学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00112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oleObject" Target="../embeddings/oleObject1.bin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oleObject" Target="../embeddings/oleObject3.bin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vmlDrawing" Target="../drawings/vmlDrawing3.v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reeform 2"/>
          <p:cNvSpPr>
            <a:spLocks/>
          </p:cNvSpPr>
          <p:nvPr/>
        </p:nvSpPr>
        <p:spPr bwMode="gray">
          <a:xfrm rot="-5400000">
            <a:off x="-2192867" y="2408767"/>
            <a:ext cx="6629400" cy="2116667"/>
          </a:xfrm>
          <a:custGeom>
            <a:avLst/>
            <a:gdLst>
              <a:gd name="T0" fmla="*/ 0 w 5693"/>
              <a:gd name="T1" fmla="*/ 584 h 1000"/>
              <a:gd name="T2" fmla="*/ 1504 w 5693"/>
              <a:gd name="T3" fmla="*/ 352 h 1000"/>
              <a:gd name="T4" fmla="*/ 3960 w 5693"/>
              <a:gd name="T5" fmla="*/ 432 h 1000"/>
              <a:gd name="T6" fmla="*/ 5688 w 5693"/>
              <a:gd name="T7" fmla="*/ 1000 h 1000"/>
              <a:gd name="T8" fmla="*/ 5693 w 5693"/>
              <a:gd name="T9" fmla="*/ 6 h 1000"/>
              <a:gd name="T10" fmla="*/ 0 w 5693"/>
              <a:gd name="T11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693" h="1000">
                <a:moveTo>
                  <a:pt x="0" y="584"/>
                </a:moveTo>
                <a:cubicBezTo>
                  <a:pt x="249" y="545"/>
                  <a:pt x="844" y="377"/>
                  <a:pt x="1504" y="352"/>
                </a:cubicBezTo>
                <a:cubicBezTo>
                  <a:pt x="2168" y="300"/>
                  <a:pt x="3246" y="322"/>
                  <a:pt x="3960" y="432"/>
                </a:cubicBezTo>
                <a:cubicBezTo>
                  <a:pt x="4641" y="548"/>
                  <a:pt x="5616" y="920"/>
                  <a:pt x="5688" y="1000"/>
                </a:cubicBezTo>
                <a:lnTo>
                  <a:pt x="5693" y="6"/>
                </a:lnTo>
                <a:lnTo>
                  <a:pt x="0" y="0"/>
                </a:lnTo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27451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027" name="Freeform 3"/>
          <p:cNvSpPr>
            <a:spLocks/>
          </p:cNvSpPr>
          <p:nvPr/>
        </p:nvSpPr>
        <p:spPr bwMode="gray">
          <a:xfrm>
            <a:off x="84667" y="63501"/>
            <a:ext cx="12050184" cy="1604963"/>
          </a:xfrm>
          <a:custGeom>
            <a:avLst/>
            <a:gdLst>
              <a:gd name="T0" fmla="*/ 0 w 5693"/>
              <a:gd name="T1" fmla="*/ 2147483647 h 1000"/>
              <a:gd name="T2" fmla="*/ 2147483647 w 5693"/>
              <a:gd name="T3" fmla="*/ 2147483647 h 1000"/>
              <a:gd name="T4" fmla="*/ 2147483647 w 5693"/>
              <a:gd name="T5" fmla="*/ 2147483647 h 1000"/>
              <a:gd name="T6" fmla="*/ 2147483647 w 5693"/>
              <a:gd name="T7" fmla="*/ 2147483647 h 1000"/>
              <a:gd name="T8" fmla="*/ 2147483647 w 5693"/>
              <a:gd name="T9" fmla="*/ 2147483647 h 1000"/>
              <a:gd name="T10" fmla="*/ 0 w 5693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693" h="1000">
                <a:moveTo>
                  <a:pt x="0" y="584"/>
                </a:moveTo>
                <a:cubicBezTo>
                  <a:pt x="253" y="552"/>
                  <a:pt x="820" y="405"/>
                  <a:pt x="1520" y="392"/>
                </a:cubicBezTo>
                <a:cubicBezTo>
                  <a:pt x="2184" y="340"/>
                  <a:pt x="3486" y="394"/>
                  <a:pt x="4200" y="504"/>
                </a:cubicBezTo>
                <a:cubicBezTo>
                  <a:pt x="4881" y="620"/>
                  <a:pt x="5616" y="920"/>
                  <a:pt x="5688" y="1000"/>
                </a:cubicBezTo>
                <a:lnTo>
                  <a:pt x="5693" y="6"/>
                </a:lnTo>
                <a:lnTo>
                  <a:pt x="0" y="0"/>
                </a:lnTo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8" name="Line 4"/>
          <p:cNvSpPr>
            <a:spLocks noChangeShapeType="1"/>
          </p:cNvSpPr>
          <p:nvPr/>
        </p:nvSpPr>
        <p:spPr bwMode="gray">
          <a:xfrm>
            <a:off x="431801" y="6500813"/>
            <a:ext cx="114257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029" name="Group 5"/>
          <p:cNvGrpSpPr>
            <a:grpSpLocks/>
          </p:cNvGrpSpPr>
          <p:nvPr/>
        </p:nvGrpSpPr>
        <p:grpSpPr bwMode="auto">
          <a:xfrm>
            <a:off x="0" y="3175"/>
            <a:ext cx="12192000" cy="6854825"/>
            <a:chOff x="0" y="2"/>
            <a:chExt cx="5760" cy="4318"/>
          </a:xfrm>
        </p:grpSpPr>
        <p:grpSp>
          <p:nvGrpSpPr>
            <p:cNvPr id="1035" name="Group 6"/>
            <p:cNvGrpSpPr>
              <a:grpSpLocks/>
            </p:cNvGrpSpPr>
            <p:nvPr userDrawn="1"/>
          </p:nvGrpSpPr>
          <p:grpSpPr bwMode="auto">
            <a:xfrm>
              <a:off x="0" y="2"/>
              <a:ext cx="5760" cy="4318"/>
              <a:chOff x="0" y="2"/>
              <a:chExt cx="5760" cy="4318"/>
            </a:xfrm>
          </p:grpSpPr>
          <p:sp>
            <p:nvSpPr>
              <p:cNvPr id="1037" name="Freeform 7"/>
              <p:cNvSpPr>
                <a:spLocks/>
              </p:cNvSpPr>
              <p:nvPr userDrawn="1"/>
            </p:nvSpPr>
            <p:spPr bwMode="gray">
              <a:xfrm>
                <a:off x="0" y="4023"/>
                <a:ext cx="275" cy="297"/>
              </a:xfrm>
              <a:custGeom>
                <a:avLst/>
                <a:gdLst>
                  <a:gd name="T0" fmla="*/ 275 w 275"/>
                  <a:gd name="T1" fmla="*/ 291 h 297"/>
                  <a:gd name="T2" fmla="*/ 112 w 275"/>
                  <a:gd name="T3" fmla="*/ 211 h 297"/>
                  <a:gd name="T4" fmla="*/ 28 w 275"/>
                  <a:gd name="T5" fmla="*/ 127 h 297"/>
                  <a:gd name="T6" fmla="*/ 0 w 275"/>
                  <a:gd name="T7" fmla="*/ 0 h 297"/>
                  <a:gd name="T8" fmla="*/ 1 w 275"/>
                  <a:gd name="T9" fmla="*/ 297 h 29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5" h="297">
                    <a:moveTo>
                      <a:pt x="275" y="291"/>
                    </a:moveTo>
                    <a:lnTo>
                      <a:pt x="112" y="211"/>
                    </a:lnTo>
                    <a:lnTo>
                      <a:pt x="28" y="127"/>
                    </a:lnTo>
                    <a:lnTo>
                      <a:pt x="0" y="0"/>
                    </a:lnTo>
                    <a:lnTo>
                      <a:pt x="1" y="297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8" name="AutoShape 8"/>
              <p:cNvSpPr>
                <a:spLocks noChangeArrowheads="1"/>
              </p:cNvSpPr>
              <p:nvPr userDrawn="1"/>
            </p:nvSpPr>
            <p:spPr bwMode="gray">
              <a:xfrm>
                <a:off x="20" y="26"/>
                <a:ext cx="5715" cy="4265"/>
              </a:xfrm>
              <a:prstGeom prst="roundRect">
                <a:avLst>
                  <a:gd name="adj" fmla="val 6227"/>
                </a:avLst>
              </a:prstGeom>
              <a:noFill/>
              <a:ln w="762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039" name="Freeform 9"/>
              <p:cNvSpPr>
                <a:spLocks/>
              </p:cNvSpPr>
              <p:nvPr userDrawn="1"/>
            </p:nvSpPr>
            <p:spPr bwMode="gray">
              <a:xfrm>
                <a:off x="0" y="2"/>
                <a:ext cx="290" cy="315"/>
              </a:xfrm>
              <a:custGeom>
                <a:avLst/>
                <a:gdLst>
                  <a:gd name="T0" fmla="*/ 1 w 290"/>
                  <a:gd name="T1" fmla="*/ 315 h 315"/>
                  <a:gd name="T2" fmla="*/ 122 w 290"/>
                  <a:gd name="T3" fmla="*/ 97 h 315"/>
                  <a:gd name="T4" fmla="*/ 279 w 290"/>
                  <a:gd name="T5" fmla="*/ 0 h 315"/>
                  <a:gd name="T6" fmla="*/ 0 w 290"/>
                  <a:gd name="T7" fmla="*/ 1 h 31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90" h="315">
                    <a:moveTo>
                      <a:pt x="1" y="315"/>
                    </a:moveTo>
                    <a:cubicBezTo>
                      <a:pt x="21" y="279"/>
                      <a:pt x="76" y="150"/>
                      <a:pt x="122" y="97"/>
                    </a:cubicBezTo>
                    <a:cubicBezTo>
                      <a:pt x="163" y="44"/>
                      <a:pt x="290" y="23"/>
                      <a:pt x="279" y="0"/>
                    </a:cubicBezTo>
                    <a:lnTo>
                      <a:pt x="0" y="1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0" name="Freeform 10"/>
              <p:cNvSpPr>
                <a:spLocks/>
              </p:cNvSpPr>
              <p:nvPr userDrawn="1"/>
            </p:nvSpPr>
            <p:spPr bwMode="gray">
              <a:xfrm>
                <a:off x="5507" y="4031"/>
                <a:ext cx="253" cy="287"/>
              </a:xfrm>
              <a:custGeom>
                <a:avLst/>
                <a:gdLst>
                  <a:gd name="T0" fmla="*/ 250 w 253"/>
                  <a:gd name="T1" fmla="*/ 0 h 287"/>
                  <a:gd name="T2" fmla="*/ 179 w 253"/>
                  <a:gd name="T3" fmla="*/ 143 h 287"/>
                  <a:gd name="T4" fmla="*/ 85 w 253"/>
                  <a:gd name="T5" fmla="*/ 236 h 287"/>
                  <a:gd name="T6" fmla="*/ 0 w 253"/>
                  <a:gd name="T7" fmla="*/ 287 h 287"/>
                  <a:gd name="T8" fmla="*/ 253 w 253"/>
                  <a:gd name="T9" fmla="*/ 284 h 2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3" h="287">
                    <a:moveTo>
                      <a:pt x="250" y="0"/>
                    </a:moveTo>
                    <a:lnTo>
                      <a:pt x="179" y="143"/>
                    </a:lnTo>
                    <a:lnTo>
                      <a:pt x="85" y="236"/>
                    </a:lnTo>
                    <a:lnTo>
                      <a:pt x="0" y="287"/>
                    </a:lnTo>
                    <a:lnTo>
                      <a:pt x="253" y="284"/>
                    </a:lnTo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036" name="Freeform 11"/>
            <p:cNvSpPr>
              <a:spLocks/>
            </p:cNvSpPr>
            <p:nvPr userDrawn="1"/>
          </p:nvSpPr>
          <p:spPr bwMode="gray">
            <a:xfrm>
              <a:off x="5475" y="3"/>
              <a:ext cx="281" cy="344"/>
            </a:xfrm>
            <a:custGeom>
              <a:avLst/>
              <a:gdLst>
                <a:gd name="T0" fmla="*/ 0 w 281"/>
                <a:gd name="T1" fmla="*/ 0 h 348"/>
                <a:gd name="T2" fmla="*/ 202 w 281"/>
                <a:gd name="T3" fmla="*/ 91 h 348"/>
                <a:gd name="T4" fmla="*/ 281 w 281"/>
                <a:gd name="T5" fmla="*/ 312 h 348"/>
                <a:gd name="T6" fmla="*/ 281 w 281"/>
                <a:gd name="T7" fmla="*/ 0 h 34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1" h="348">
                  <a:moveTo>
                    <a:pt x="0" y="0"/>
                  </a:moveTo>
                  <a:cubicBezTo>
                    <a:pt x="33" y="16"/>
                    <a:pt x="125" y="6"/>
                    <a:pt x="202" y="96"/>
                  </a:cubicBezTo>
                  <a:cubicBezTo>
                    <a:pt x="279" y="186"/>
                    <a:pt x="268" y="348"/>
                    <a:pt x="281" y="332"/>
                  </a:cubicBezTo>
                  <a:lnTo>
                    <a:pt x="281" y="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30" name="Rectangle 12"/>
          <p:cNvSpPr>
            <a:spLocks noGrp="1" noChangeArrowheads="1"/>
          </p:cNvSpPr>
          <p:nvPr>
            <p:ph type="title"/>
          </p:nvPr>
        </p:nvSpPr>
        <p:spPr bwMode="black">
          <a:xfrm>
            <a:off x="609600" y="117476"/>
            <a:ext cx="10972800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31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2800" y="1219200"/>
            <a:ext cx="10769600" cy="510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6158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737600" y="6521451"/>
            <a:ext cx="284480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1"/>
            </a:lvl1pPr>
          </a:lstStyle>
          <a:p>
            <a:pPr>
              <a:defRPr/>
            </a:pPr>
            <a:fld id="{2C08FECD-5BA0-4B07-8E07-ED396F508D2C}" type="datetime1">
              <a:rPr lang="zh-CN" altLang="en-US"/>
              <a:pPr>
                <a:defRPr/>
              </a:pPr>
              <a:t>2024/4/21</a:t>
            </a:fld>
            <a:r>
              <a:rPr lang="en-US" altLang="zh-CN"/>
              <a:t>www.themegallery.com</a:t>
            </a:r>
          </a:p>
        </p:txBody>
      </p:sp>
      <p:sp>
        <p:nvSpPr>
          <p:cNvPr id="615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1200" y="6521450"/>
            <a:ext cx="812800" cy="18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1"/>
            </a:lvl1pPr>
          </a:lstStyle>
          <a:p>
            <a:fld id="{25D82389-89F6-4280-B5F4-0F6718548475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160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553201"/>
            <a:ext cx="3860800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1"/>
            </a:lvl1pPr>
          </a:lstStyle>
          <a:p>
            <a:pPr>
              <a:defRPr/>
            </a:pPr>
            <a:r>
              <a:rPr lang="zh-CN" altLang="en-US"/>
              <a:t>南京邮电大学</a:t>
            </a: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42" r:id="rId2"/>
    <p:sldLayoutId id="2147483943" r:id="rId3"/>
    <p:sldLayoutId id="2147483944" r:id="rId4"/>
    <p:sldLayoutId id="2147483945" r:id="rId5"/>
    <p:sldLayoutId id="2147483946" r:id="rId6"/>
    <p:sldLayoutId id="2147483947" r:id="rId7"/>
    <p:sldLayoutId id="2147483948" r:id="rId8"/>
    <p:sldLayoutId id="2147483949" r:id="rId9"/>
    <p:sldLayoutId id="2147483950" r:id="rId10"/>
    <p:sldLayoutId id="2147483951" r:id="rId11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v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0" y="268289"/>
          <a:ext cx="12192000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" name="Image" r:id="rId14" imgW="13003175" imgH="2031746" progId="Photoshop.Image.7">
                  <p:embed/>
                </p:oleObj>
              </mc:Choice>
              <mc:Fallback>
                <p:oleObj name="Image" r:id="rId14" imgW="13003175" imgH="2031746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0620"/>
                      <a:stretch>
                        <a:fillRect/>
                      </a:stretch>
                    </p:blipFill>
                    <p:spPr bwMode="auto">
                      <a:xfrm>
                        <a:off x="0" y="268289"/>
                        <a:ext cx="12192000" cy="107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1" name="Rectangle 3"/>
          <p:cNvSpPr>
            <a:spLocks noChangeArrowheads="1"/>
          </p:cNvSpPr>
          <p:nvPr/>
        </p:nvSpPr>
        <p:spPr bwMode="ltGray">
          <a:xfrm>
            <a:off x="0" y="0"/>
            <a:ext cx="12192000" cy="241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2052" name="Freeform 4"/>
          <p:cNvSpPr>
            <a:spLocks/>
          </p:cNvSpPr>
          <p:nvPr/>
        </p:nvSpPr>
        <p:spPr bwMode="white">
          <a:xfrm>
            <a:off x="-8467" y="950913"/>
            <a:ext cx="12208933" cy="461962"/>
          </a:xfrm>
          <a:custGeom>
            <a:avLst/>
            <a:gdLst>
              <a:gd name="T0" fmla="*/ 2147483647 w 5768"/>
              <a:gd name="T1" fmla="*/ 2147483647 h 366"/>
              <a:gd name="T2" fmla="*/ 0 w 5768"/>
              <a:gd name="T3" fmla="*/ 2147483647 h 366"/>
              <a:gd name="T4" fmla="*/ 2147483647 w 5768"/>
              <a:gd name="T5" fmla="*/ 2147483647 h 366"/>
              <a:gd name="T6" fmla="*/ 2147483647 w 5768"/>
              <a:gd name="T7" fmla="*/ 2147483647 h 366"/>
              <a:gd name="T8" fmla="*/ 2147483647 w 5768"/>
              <a:gd name="T9" fmla="*/ 2147483647 h 366"/>
              <a:gd name="T10" fmla="*/ 2147483647 w 5768"/>
              <a:gd name="T11" fmla="*/ 2147483647 h 366"/>
              <a:gd name="T12" fmla="*/ 2147483647 w 5768"/>
              <a:gd name="T13" fmla="*/ 2147483647 h 36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768" h="366">
                <a:moveTo>
                  <a:pt x="4" y="365"/>
                </a:moveTo>
                <a:lnTo>
                  <a:pt x="0" y="246"/>
                </a:lnTo>
                <a:cubicBezTo>
                  <a:pt x="304" y="192"/>
                  <a:pt x="1175" y="64"/>
                  <a:pt x="1837" y="32"/>
                </a:cubicBezTo>
                <a:cubicBezTo>
                  <a:pt x="2499" y="0"/>
                  <a:pt x="3316" y="19"/>
                  <a:pt x="3970" y="52"/>
                </a:cubicBezTo>
                <a:cubicBezTo>
                  <a:pt x="4624" y="85"/>
                  <a:pt x="5464" y="179"/>
                  <a:pt x="5764" y="231"/>
                </a:cubicBezTo>
                <a:lnTo>
                  <a:pt x="5768" y="366"/>
                </a:lnTo>
                <a:lnTo>
                  <a:pt x="4" y="3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3" name="Line 5"/>
          <p:cNvSpPr>
            <a:spLocks noChangeShapeType="1"/>
          </p:cNvSpPr>
          <p:nvPr/>
        </p:nvSpPr>
        <p:spPr bwMode="auto">
          <a:xfrm>
            <a:off x="567267" y="6524625"/>
            <a:ext cx="11137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title"/>
          </p:nvPr>
        </p:nvSpPr>
        <p:spPr bwMode="white">
          <a:xfrm>
            <a:off x="1117600" y="274638"/>
            <a:ext cx="10972800" cy="71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371601"/>
            <a:ext cx="10972800" cy="475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48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432800" y="0"/>
            <a:ext cx="3657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E54FFB0-640F-4164-A31E-3321B043FC36}" type="datetime1">
              <a:rPr lang="zh-CN" altLang="en-US"/>
              <a:pPr>
                <a:defRPr/>
              </a:pPr>
              <a:t>2024/4/21</a:t>
            </a:fld>
            <a:r>
              <a:rPr lang="en-US" altLang="zh-CN"/>
              <a:t>www.themegallery.com</a:t>
            </a:r>
          </a:p>
        </p:txBody>
      </p:sp>
      <p:sp>
        <p:nvSpPr>
          <p:cNvPr id="10249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823200" y="6553200"/>
            <a:ext cx="3860800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1"/>
            </a:lvl1pPr>
          </a:lstStyle>
          <a:p>
            <a:pPr>
              <a:defRPr/>
            </a:pPr>
            <a:r>
              <a:rPr lang="zh-CN" altLang="en-US"/>
              <a:t>南京邮电大学</a:t>
            </a:r>
            <a:endParaRPr lang="en-US" altLang="zh-CN"/>
          </a:p>
        </p:txBody>
      </p:sp>
      <p:sp>
        <p:nvSpPr>
          <p:cNvPr id="10250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89600" y="6540500"/>
            <a:ext cx="812800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A4F0DBF8-D684-4EA8-841E-0A12C946C7C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4" r:id="rId1"/>
    <p:sldLayoutId id="2147483952" r:id="rId2"/>
    <p:sldLayoutId id="2147483953" r:id="rId3"/>
    <p:sldLayoutId id="2147483954" r:id="rId4"/>
    <p:sldLayoutId id="2147483955" r:id="rId5"/>
    <p:sldLayoutId id="2147483956" r:id="rId6"/>
    <p:sldLayoutId id="2147483957" r:id="rId7"/>
    <p:sldLayoutId id="2147483958" r:id="rId8"/>
    <p:sldLayoutId id="2147483959" r:id="rId9"/>
    <p:sldLayoutId id="2147483960" r:id="rId10"/>
    <p:sldLayoutId id="2147483961" r:id="rId11"/>
  </p:sldLayoutIdLst>
  <p:hf hdr="0" ftr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v"/>
        <a:defRPr sz="28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anose="05000000000000000000" pitchFamily="2" charset="2"/>
        <a:buChar char="n"/>
        <a:defRPr sz="2400">
          <a:solidFill>
            <a:schemeClr val="tx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400">
          <a:solidFill>
            <a:schemeClr val="tx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000">
          <a:solidFill>
            <a:schemeClr val="tx2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>
          <a:solidFill>
            <a:schemeClr val="tx2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2118" y="234951"/>
          <a:ext cx="12194116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name="Image" r:id="rId15" imgW="7619048" imgH="1028571" progId="Photoshop.Image.7">
                  <p:embed/>
                </p:oleObj>
              </mc:Choice>
              <mc:Fallback>
                <p:oleObj name="Image" r:id="rId15" imgW="7619048" imgH="1028571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2118" y="234951"/>
                        <a:ext cx="12194116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1">
                              <a:gsLst>
                                <a:gs pos="0">
                                  <a:srgbClr val="163867"/>
                                </a:gs>
                                <a:gs pos="50000">
                                  <a:schemeClr val="accent2"/>
                                </a:gs>
                                <a:gs pos="100000">
                                  <a:srgbClr val="163867"/>
                                </a:gs>
                              </a:gsLst>
                              <a:lin ang="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5" name="Rectangle 3"/>
          <p:cNvSpPr>
            <a:spLocks noChangeArrowheads="1"/>
          </p:cNvSpPr>
          <p:nvPr/>
        </p:nvSpPr>
        <p:spPr bwMode="gray">
          <a:xfrm>
            <a:off x="0" y="6524626"/>
            <a:ext cx="12192000" cy="333375"/>
          </a:xfrm>
          <a:prstGeom prst="rect">
            <a:avLst/>
          </a:prstGeom>
          <a:gradFill rotWithShape="1">
            <a:gsLst>
              <a:gs pos="0">
                <a:schemeClr val="bg1">
                  <a:gamma/>
                  <a:shade val="46275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ltGray">
          <a:xfrm>
            <a:off x="0" y="0"/>
            <a:ext cx="12192000" cy="2413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85876"/>
            <a:ext cx="10972800" cy="503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09600" y="6553200"/>
            <a:ext cx="2844800" cy="24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fld id="{522F9C0B-DFEB-4F33-9BB8-915F91383EB7}" type="datetime1">
              <a:rPr lang="zh-CN" altLang="en-US"/>
              <a:pPr>
                <a:defRPr/>
              </a:pPr>
              <a:t>2024/4/21</a:t>
            </a:fld>
            <a:endParaRPr lang="en-US" altLang="zh-CN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7721600" y="6572250"/>
            <a:ext cx="3860800" cy="24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r>
              <a:rPr lang="zh-CN" altLang="en-US"/>
              <a:t>南京邮电大学</a:t>
            </a:r>
          </a:p>
        </p:txBody>
      </p:sp>
      <p:sp>
        <p:nvSpPr>
          <p:cNvPr id="13320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5283200" y="6553200"/>
            <a:ext cx="1016000" cy="24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C465B629-A9B5-40F6-A122-A7009A6CF68D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3321" name="Rectangle 9"/>
          <p:cNvSpPr>
            <a:spLocks noGrp="1" noChangeArrowheads="1"/>
          </p:cNvSpPr>
          <p:nvPr>
            <p:ph type="title"/>
          </p:nvPr>
        </p:nvSpPr>
        <p:spPr bwMode="black">
          <a:xfrm>
            <a:off x="609600" y="303214"/>
            <a:ext cx="11074400" cy="68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975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  <p:sldLayoutId id="2147483972" r:id="rId12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EFEFE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EFEFE"/>
          </a:solidFill>
          <a:effectLst>
            <a:outerShdw blurRad="38100" dist="38100" dir="2700000" algn="tl">
              <a:srgbClr val="000000"/>
            </a:outerShdw>
          </a:effectLst>
          <a:latin typeface="Verdan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EFEFE"/>
          </a:solidFill>
          <a:effectLst>
            <a:outerShdw blurRad="38100" dist="38100" dir="2700000" algn="tl">
              <a:srgbClr val="000000"/>
            </a:outerShdw>
          </a:effectLst>
          <a:latin typeface="Verdan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EFEFE"/>
          </a:solidFill>
          <a:effectLst>
            <a:outerShdw blurRad="38100" dist="38100" dir="2700000" algn="tl">
              <a:srgbClr val="000000"/>
            </a:outerShdw>
          </a:effectLst>
          <a:latin typeface="Verdan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EFEFE"/>
          </a:solidFill>
          <a:effectLst>
            <a:outerShdw blurRad="38100" dist="38100" dir="2700000" algn="tl">
              <a:srgbClr val="000000"/>
            </a:outerShdw>
          </a:effectLst>
          <a:latin typeface="Verdan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rgbClr val="FEFEFE"/>
          </a:solidFill>
          <a:effectLst>
            <a:outerShdw blurRad="38100" dist="38100" dir="2700000" algn="tl">
              <a:srgbClr val="000000"/>
            </a:outerShdw>
          </a:effectLst>
          <a:latin typeface="Verdan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rgbClr val="FEFEFE"/>
          </a:solidFill>
          <a:effectLst>
            <a:outerShdw blurRad="38100" dist="38100" dir="2700000" algn="tl">
              <a:srgbClr val="000000"/>
            </a:outerShdw>
          </a:effectLst>
          <a:latin typeface="Verdan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rgbClr val="FEFEFE"/>
          </a:solidFill>
          <a:effectLst>
            <a:outerShdw blurRad="38100" dist="38100" dir="2700000" algn="tl">
              <a:srgbClr val="000000"/>
            </a:outerShdw>
          </a:effectLst>
          <a:latin typeface="Verdan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rgbClr val="FEFEFE"/>
          </a:solidFill>
          <a:effectLst>
            <a:outerShdw blurRad="38100" dist="38100" dir="2700000" algn="tl">
              <a:srgbClr val="000000"/>
            </a:outerShdw>
          </a:effectLst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u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anose="05000000000000000000" pitchFamily="2" charset="2"/>
        <a:buChar char="n"/>
        <a:defRPr sz="2400">
          <a:solidFill>
            <a:schemeClr val="tx2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0" y="0"/>
            <a:ext cx="12192000" cy="1943100"/>
            <a:chOff x="0" y="0"/>
            <a:chExt cx="5760" cy="1224"/>
          </a:xfrm>
        </p:grpSpPr>
        <p:sp>
          <p:nvSpPr>
            <p:cNvPr id="4107" name="Picture 3" descr="4_1"/>
            <p:cNvSpPr>
              <a:spLocks noChangeAspect="1" noChangeArrowheads="1"/>
            </p:cNvSpPr>
            <p:nvPr/>
          </p:nvSpPr>
          <p:spPr bwMode="auto">
            <a:xfrm>
              <a:off x="0" y="0"/>
              <a:ext cx="5760" cy="1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08" name="Picture 4" descr="6"/>
            <p:cNvSpPr>
              <a:spLocks noChangeAspect="1" noChangeArrowheads="1"/>
            </p:cNvSpPr>
            <p:nvPr/>
          </p:nvSpPr>
          <p:spPr bwMode="auto">
            <a:xfrm>
              <a:off x="5094" y="0"/>
              <a:ext cx="666" cy="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09" name="Picture 5" descr="123"/>
            <p:cNvSpPr>
              <a:spLocks noChangeAspect="1" noChangeArrowheads="1"/>
            </p:cNvSpPr>
            <p:nvPr/>
          </p:nvSpPr>
          <p:spPr bwMode="auto">
            <a:xfrm rot="930090">
              <a:off x="48" y="96"/>
              <a:ext cx="543" cy="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150" name="Rectangle 6"/>
          <p:cNvSpPr>
            <a:spLocks noChangeArrowheads="1"/>
          </p:cNvSpPr>
          <p:nvPr/>
        </p:nvSpPr>
        <p:spPr bwMode="gray">
          <a:xfrm>
            <a:off x="0" y="6553200"/>
            <a:ext cx="12192000" cy="3048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69804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pic>
        <p:nvPicPr>
          <p:cNvPr id="4100" name="Picture 7" descr="artplus_nature_naturalcity38_g"/>
          <p:cNvPicPr>
            <a:picLocks noChangeAspect="1" noChangeArrowheads="1"/>
          </p:cNvPicPr>
          <p:nvPr/>
        </p:nvPicPr>
        <p:blipFill>
          <a:blip r:embed="rId15">
            <a:lum bright="12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80"/>
          <a:stretch>
            <a:fillRect/>
          </a:stretch>
        </p:blipFill>
        <p:spPr bwMode="auto">
          <a:xfrm>
            <a:off x="10058400" y="5322888"/>
            <a:ext cx="2133600" cy="153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2" name="Rectangle 8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5486400" y="6537326"/>
            <a:ext cx="28448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solidFill>
                  <a:schemeClr val="bg1"/>
                </a:solidFill>
                <a:latin typeface="Verdan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FC00E260-40DE-43DD-8CA2-223108FB473C}" type="datetime1">
              <a:rPr lang="zh-CN" altLang="en-US"/>
              <a:pPr>
                <a:defRPr/>
              </a:pPr>
              <a:t>2024/4/21</a:t>
            </a:fld>
            <a:r>
              <a:rPr lang="en-US" altLang="zh-CN"/>
              <a:t>www.themegallery.com</a:t>
            </a:r>
          </a:p>
        </p:txBody>
      </p:sp>
      <p:sp>
        <p:nvSpPr>
          <p:cNvPr id="4102" name="Rectangle 9"/>
          <p:cNvSpPr>
            <a:spLocks noGrp="1" noChangeArrowheads="1"/>
          </p:cNvSpPr>
          <p:nvPr>
            <p:ph type="body" idx="1"/>
          </p:nvPr>
        </p:nvSpPr>
        <p:spPr bwMode="gray">
          <a:xfrm>
            <a:off x="406400" y="1219200"/>
            <a:ext cx="111760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6154" name="Rectangle 10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406400" y="6537326"/>
            <a:ext cx="7112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937B2325-15D3-400E-A62E-0543064850C3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4104" name="Line 11"/>
          <p:cNvSpPr>
            <a:spLocks noChangeShapeType="1"/>
          </p:cNvSpPr>
          <p:nvPr/>
        </p:nvSpPr>
        <p:spPr bwMode="white">
          <a:xfrm>
            <a:off x="12700" y="5967413"/>
            <a:ext cx="855133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5" name="Rectangle 12"/>
          <p:cNvSpPr>
            <a:spLocks noGrp="1" noChangeArrowheads="1"/>
          </p:cNvSpPr>
          <p:nvPr>
            <p:ph type="title"/>
          </p:nvPr>
        </p:nvSpPr>
        <p:spPr bwMode="gray">
          <a:xfrm>
            <a:off x="1117600" y="350838"/>
            <a:ext cx="9652000" cy="563562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chemeClr val="bg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1219200" y="6537326"/>
            <a:ext cx="38608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bg1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南京邮电大学</a:t>
            </a: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6" r:id="rId1"/>
    <p:sldLayoutId id="2147483977" r:id="rId2"/>
    <p:sldLayoutId id="2147483978" r:id="rId3"/>
    <p:sldLayoutId id="2147483979" r:id="rId4"/>
    <p:sldLayoutId id="2147483980" r:id="rId5"/>
    <p:sldLayoutId id="2147483981" r:id="rId6"/>
    <p:sldLayoutId id="2147483982" r:id="rId7"/>
    <p:sldLayoutId id="2147483983" r:id="rId8"/>
    <p:sldLayoutId id="2147483984" r:id="rId9"/>
    <p:sldLayoutId id="2147483985" r:id="rId10"/>
    <p:sldLayoutId id="2147483986" r:id="rId11"/>
    <p:sldLayoutId id="2147483987" r:id="rId12"/>
    <p:sldLayoutId id="2147483988" r:id="rId13"/>
  </p:sldLayoutIdLst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黑体" pitchFamily="49" charset="-122"/>
          <a:ea typeface="黑体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黑体" pitchFamily="49" charset="-122"/>
          <a:ea typeface="黑体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黑体" pitchFamily="49" charset="-122"/>
          <a:ea typeface="黑体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黑体" pitchFamily="49" charset="-122"/>
          <a:ea typeface="黑体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黑体" pitchFamily="49" charset="-122"/>
          <a:ea typeface="黑体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v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oleObject" Target="../embeddings/oleObject98.bin"/><Relationship Id="rId18" Type="http://schemas.openxmlformats.org/officeDocument/2006/relationships/image" Target="../media/image86.wmf"/><Relationship Id="rId26" Type="http://schemas.openxmlformats.org/officeDocument/2006/relationships/image" Target="../media/image90.wmf"/><Relationship Id="rId3" Type="http://schemas.openxmlformats.org/officeDocument/2006/relationships/oleObject" Target="../embeddings/oleObject93.bin"/><Relationship Id="rId21" Type="http://schemas.openxmlformats.org/officeDocument/2006/relationships/oleObject" Target="../embeddings/oleObject102.bin"/><Relationship Id="rId7" Type="http://schemas.openxmlformats.org/officeDocument/2006/relationships/oleObject" Target="../embeddings/oleObject95.bin"/><Relationship Id="rId12" Type="http://schemas.openxmlformats.org/officeDocument/2006/relationships/image" Target="../media/image83.wmf"/><Relationship Id="rId17" Type="http://schemas.openxmlformats.org/officeDocument/2006/relationships/oleObject" Target="../embeddings/oleObject100.bin"/><Relationship Id="rId25" Type="http://schemas.openxmlformats.org/officeDocument/2006/relationships/oleObject" Target="../embeddings/oleObject104.bin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85.wmf"/><Relationship Id="rId20" Type="http://schemas.openxmlformats.org/officeDocument/2006/relationships/image" Target="../media/image87.wmf"/><Relationship Id="rId29" Type="http://schemas.openxmlformats.org/officeDocument/2006/relationships/oleObject" Target="../embeddings/oleObject106.bin"/><Relationship Id="rId1" Type="http://schemas.openxmlformats.org/officeDocument/2006/relationships/vmlDrawing" Target="../drawings/vmlDrawing10.vml"/><Relationship Id="rId6" Type="http://schemas.openxmlformats.org/officeDocument/2006/relationships/image" Target="../media/image80.wmf"/><Relationship Id="rId11" Type="http://schemas.openxmlformats.org/officeDocument/2006/relationships/oleObject" Target="../embeddings/oleObject97.bin"/><Relationship Id="rId24" Type="http://schemas.openxmlformats.org/officeDocument/2006/relationships/image" Target="../media/image89.wmf"/><Relationship Id="rId5" Type="http://schemas.openxmlformats.org/officeDocument/2006/relationships/oleObject" Target="../embeddings/oleObject94.bin"/><Relationship Id="rId15" Type="http://schemas.openxmlformats.org/officeDocument/2006/relationships/oleObject" Target="../embeddings/oleObject99.bin"/><Relationship Id="rId23" Type="http://schemas.openxmlformats.org/officeDocument/2006/relationships/oleObject" Target="../embeddings/oleObject103.bin"/><Relationship Id="rId28" Type="http://schemas.openxmlformats.org/officeDocument/2006/relationships/image" Target="../media/image91.wmf"/><Relationship Id="rId10" Type="http://schemas.openxmlformats.org/officeDocument/2006/relationships/image" Target="../media/image82.wmf"/><Relationship Id="rId19" Type="http://schemas.openxmlformats.org/officeDocument/2006/relationships/oleObject" Target="../embeddings/oleObject101.bin"/><Relationship Id="rId31" Type="http://schemas.openxmlformats.org/officeDocument/2006/relationships/image" Target="../media/image11.png"/><Relationship Id="rId4" Type="http://schemas.openxmlformats.org/officeDocument/2006/relationships/image" Target="../media/image79.wmf"/><Relationship Id="rId9" Type="http://schemas.openxmlformats.org/officeDocument/2006/relationships/oleObject" Target="../embeddings/oleObject96.bin"/><Relationship Id="rId14" Type="http://schemas.openxmlformats.org/officeDocument/2006/relationships/image" Target="../media/image84.wmf"/><Relationship Id="rId22" Type="http://schemas.openxmlformats.org/officeDocument/2006/relationships/image" Target="../media/image88.wmf"/><Relationship Id="rId27" Type="http://schemas.openxmlformats.org/officeDocument/2006/relationships/oleObject" Target="../embeddings/oleObject105.bin"/><Relationship Id="rId30" Type="http://schemas.openxmlformats.org/officeDocument/2006/relationships/image" Target="../media/image92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wmf"/><Relationship Id="rId13" Type="http://schemas.openxmlformats.org/officeDocument/2006/relationships/oleObject" Target="../embeddings/oleObject112.bin"/><Relationship Id="rId3" Type="http://schemas.openxmlformats.org/officeDocument/2006/relationships/oleObject" Target="../embeddings/oleObject107.bin"/><Relationship Id="rId7" Type="http://schemas.openxmlformats.org/officeDocument/2006/relationships/oleObject" Target="../embeddings/oleObject109.bin"/><Relationship Id="rId12" Type="http://schemas.openxmlformats.org/officeDocument/2006/relationships/image" Target="../media/image96.wmf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93.wmf"/><Relationship Id="rId11" Type="http://schemas.openxmlformats.org/officeDocument/2006/relationships/oleObject" Target="../embeddings/oleObject111.bin"/><Relationship Id="rId5" Type="http://schemas.openxmlformats.org/officeDocument/2006/relationships/oleObject" Target="../embeddings/oleObject108.bin"/><Relationship Id="rId15" Type="http://schemas.openxmlformats.org/officeDocument/2006/relationships/image" Target="../media/image11.png"/><Relationship Id="rId10" Type="http://schemas.openxmlformats.org/officeDocument/2006/relationships/image" Target="../media/image95.wmf"/><Relationship Id="rId4" Type="http://schemas.openxmlformats.org/officeDocument/2006/relationships/image" Target="../media/image54.wmf"/><Relationship Id="rId9" Type="http://schemas.openxmlformats.org/officeDocument/2006/relationships/oleObject" Target="../embeddings/oleObject110.bin"/><Relationship Id="rId14" Type="http://schemas.openxmlformats.org/officeDocument/2006/relationships/image" Target="../media/image97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wmf"/><Relationship Id="rId13" Type="http://schemas.openxmlformats.org/officeDocument/2006/relationships/image" Target="../media/image11.png"/><Relationship Id="rId3" Type="http://schemas.openxmlformats.org/officeDocument/2006/relationships/oleObject" Target="../embeddings/oleObject113.bin"/><Relationship Id="rId7" Type="http://schemas.openxmlformats.org/officeDocument/2006/relationships/oleObject" Target="../embeddings/oleObject115.bin"/><Relationship Id="rId12" Type="http://schemas.openxmlformats.org/officeDocument/2006/relationships/image" Target="../media/image102.wmf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99.wmf"/><Relationship Id="rId11" Type="http://schemas.openxmlformats.org/officeDocument/2006/relationships/oleObject" Target="../embeddings/oleObject117.bin"/><Relationship Id="rId5" Type="http://schemas.openxmlformats.org/officeDocument/2006/relationships/oleObject" Target="../embeddings/oleObject114.bin"/><Relationship Id="rId10" Type="http://schemas.openxmlformats.org/officeDocument/2006/relationships/image" Target="../media/image101.wmf"/><Relationship Id="rId4" Type="http://schemas.openxmlformats.org/officeDocument/2006/relationships/image" Target="../media/image98.wmf"/><Relationship Id="rId9" Type="http://schemas.openxmlformats.org/officeDocument/2006/relationships/oleObject" Target="../embeddings/oleObject116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8.bin"/><Relationship Id="rId7" Type="http://schemas.openxmlformats.org/officeDocument/2006/relationships/image" Target="../media/image105.emf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04.emf"/><Relationship Id="rId5" Type="http://schemas.openxmlformats.org/officeDocument/2006/relationships/oleObject" Target="../embeddings/oleObject119.bin"/><Relationship Id="rId4" Type="http://schemas.openxmlformats.org/officeDocument/2006/relationships/image" Target="../media/image103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13" Type="http://schemas.openxmlformats.org/officeDocument/2006/relationships/oleObject" Target="../embeddings/oleObject126.bin"/><Relationship Id="rId18" Type="http://schemas.openxmlformats.org/officeDocument/2006/relationships/image" Target="../media/image111.wmf"/><Relationship Id="rId26" Type="http://schemas.openxmlformats.org/officeDocument/2006/relationships/oleObject" Target="../embeddings/oleObject135.bin"/><Relationship Id="rId3" Type="http://schemas.openxmlformats.org/officeDocument/2006/relationships/oleObject" Target="../embeddings/oleObject120.bin"/><Relationship Id="rId21" Type="http://schemas.openxmlformats.org/officeDocument/2006/relationships/oleObject" Target="../embeddings/oleObject132.bin"/><Relationship Id="rId7" Type="http://schemas.openxmlformats.org/officeDocument/2006/relationships/oleObject" Target="../embeddings/oleObject122.bin"/><Relationship Id="rId12" Type="http://schemas.openxmlformats.org/officeDocument/2006/relationships/oleObject" Target="../embeddings/oleObject125.bin"/><Relationship Id="rId17" Type="http://schemas.openxmlformats.org/officeDocument/2006/relationships/oleObject" Target="../embeddings/oleObject129.bin"/><Relationship Id="rId25" Type="http://schemas.openxmlformats.org/officeDocument/2006/relationships/image" Target="../media/image113.wmf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110.wmf"/><Relationship Id="rId20" Type="http://schemas.openxmlformats.org/officeDocument/2006/relationships/oleObject" Target="../embeddings/oleObject131.bin"/><Relationship Id="rId29" Type="http://schemas.openxmlformats.org/officeDocument/2006/relationships/oleObject" Target="../embeddings/oleObject137.bin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07.wmf"/><Relationship Id="rId11" Type="http://schemas.openxmlformats.org/officeDocument/2006/relationships/oleObject" Target="../embeddings/oleObject124.bin"/><Relationship Id="rId24" Type="http://schemas.openxmlformats.org/officeDocument/2006/relationships/oleObject" Target="../embeddings/oleObject134.bin"/><Relationship Id="rId32" Type="http://schemas.openxmlformats.org/officeDocument/2006/relationships/image" Target="../media/image11.png"/><Relationship Id="rId5" Type="http://schemas.openxmlformats.org/officeDocument/2006/relationships/oleObject" Target="../embeddings/oleObject121.bin"/><Relationship Id="rId15" Type="http://schemas.openxmlformats.org/officeDocument/2006/relationships/oleObject" Target="../embeddings/oleObject128.bin"/><Relationship Id="rId23" Type="http://schemas.openxmlformats.org/officeDocument/2006/relationships/image" Target="../media/image112.wmf"/><Relationship Id="rId28" Type="http://schemas.openxmlformats.org/officeDocument/2006/relationships/oleObject" Target="../embeddings/oleObject136.bin"/><Relationship Id="rId10" Type="http://schemas.openxmlformats.org/officeDocument/2006/relationships/image" Target="../media/image109.wmf"/><Relationship Id="rId19" Type="http://schemas.openxmlformats.org/officeDocument/2006/relationships/oleObject" Target="../embeddings/oleObject130.bin"/><Relationship Id="rId31" Type="http://schemas.openxmlformats.org/officeDocument/2006/relationships/image" Target="../media/image115.wmf"/><Relationship Id="rId4" Type="http://schemas.openxmlformats.org/officeDocument/2006/relationships/image" Target="../media/image106.wmf"/><Relationship Id="rId9" Type="http://schemas.openxmlformats.org/officeDocument/2006/relationships/oleObject" Target="../embeddings/oleObject123.bin"/><Relationship Id="rId14" Type="http://schemas.openxmlformats.org/officeDocument/2006/relationships/oleObject" Target="../embeddings/oleObject127.bin"/><Relationship Id="rId22" Type="http://schemas.openxmlformats.org/officeDocument/2006/relationships/oleObject" Target="../embeddings/oleObject133.bin"/><Relationship Id="rId27" Type="http://schemas.openxmlformats.org/officeDocument/2006/relationships/image" Target="../media/image114.wmf"/><Relationship Id="rId30" Type="http://schemas.openxmlformats.org/officeDocument/2006/relationships/oleObject" Target="../embeddings/oleObject138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1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oleObject" Target="../embeddings/oleObject152.bin"/><Relationship Id="rId21" Type="http://schemas.openxmlformats.org/officeDocument/2006/relationships/oleObject" Target="../embeddings/oleObject149.bin"/><Relationship Id="rId34" Type="http://schemas.openxmlformats.org/officeDocument/2006/relationships/image" Target="../media/image144.wmf"/><Relationship Id="rId42" Type="http://schemas.openxmlformats.org/officeDocument/2006/relationships/image" Target="../media/image148.wmf"/><Relationship Id="rId47" Type="http://schemas.openxmlformats.org/officeDocument/2006/relationships/oleObject" Target="../embeddings/oleObject163.bin"/><Relationship Id="rId50" Type="http://schemas.openxmlformats.org/officeDocument/2006/relationships/image" Target="../media/image152.wmf"/><Relationship Id="rId55" Type="http://schemas.openxmlformats.org/officeDocument/2006/relationships/oleObject" Target="../embeddings/oleObject167.bin"/><Relationship Id="rId63" Type="http://schemas.openxmlformats.org/officeDocument/2006/relationships/oleObject" Target="../embeddings/oleObject171.bin"/><Relationship Id="rId7" Type="http://schemas.openxmlformats.org/officeDocument/2006/relationships/image" Target="../media/image132.wmf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136.wmf"/><Relationship Id="rId29" Type="http://schemas.openxmlformats.org/officeDocument/2006/relationships/oleObject" Target="../embeddings/oleObject154.bin"/><Relationship Id="rId11" Type="http://schemas.openxmlformats.org/officeDocument/2006/relationships/oleObject" Target="../embeddings/oleObject144.bin"/><Relationship Id="rId24" Type="http://schemas.openxmlformats.org/officeDocument/2006/relationships/oleObject" Target="../embeddings/oleObject151.bin"/><Relationship Id="rId32" Type="http://schemas.openxmlformats.org/officeDocument/2006/relationships/image" Target="../media/image143.wmf"/><Relationship Id="rId37" Type="http://schemas.openxmlformats.org/officeDocument/2006/relationships/oleObject" Target="../embeddings/oleObject158.bin"/><Relationship Id="rId40" Type="http://schemas.openxmlformats.org/officeDocument/2006/relationships/image" Target="../media/image147.wmf"/><Relationship Id="rId45" Type="http://schemas.openxmlformats.org/officeDocument/2006/relationships/oleObject" Target="../embeddings/oleObject162.bin"/><Relationship Id="rId53" Type="http://schemas.openxmlformats.org/officeDocument/2006/relationships/oleObject" Target="../embeddings/oleObject166.bin"/><Relationship Id="rId58" Type="http://schemas.openxmlformats.org/officeDocument/2006/relationships/image" Target="../media/image156.wmf"/><Relationship Id="rId5" Type="http://schemas.openxmlformats.org/officeDocument/2006/relationships/oleObject" Target="../embeddings/oleObject140.bin"/><Relationship Id="rId61" Type="http://schemas.openxmlformats.org/officeDocument/2006/relationships/oleObject" Target="../embeddings/oleObject170.bin"/><Relationship Id="rId19" Type="http://schemas.openxmlformats.org/officeDocument/2006/relationships/oleObject" Target="../embeddings/oleObject148.bin"/><Relationship Id="rId14" Type="http://schemas.openxmlformats.org/officeDocument/2006/relationships/image" Target="../media/image135.wmf"/><Relationship Id="rId22" Type="http://schemas.openxmlformats.org/officeDocument/2006/relationships/oleObject" Target="../embeddings/oleObject150.bin"/><Relationship Id="rId27" Type="http://schemas.openxmlformats.org/officeDocument/2006/relationships/oleObject" Target="../embeddings/oleObject153.bin"/><Relationship Id="rId30" Type="http://schemas.openxmlformats.org/officeDocument/2006/relationships/image" Target="../media/image142.wmf"/><Relationship Id="rId35" Type="http://schemas.openxmlformats.org/officeDocument/2006/relationships/oleObject" Target="../embeddings/oleObject157.bin"/><Relationship Id="rId43" Type="http://schemas.openxmlformats.org/officeDocument/2006/relationships/oleObject" Target="../embeddings/oleObject161.bin"/><Relationship Id="rId48" Type="http://schemas.openxmlformats.org/officeDocument/2006/relationships/image" Target="../media/image151.wmf"/><Relationship Id="rId56" Type="http://schemas.openxmlformats.org/officeDocument/2006/relationships/image" Target="../media/image155.wmf"/><Relationship Id="rId64" Type="http://schemas.openxmlformats.org/officeDocument/2006/relationships/image" Target="../media/image159.wmf"/><Relationship Id="rId8" Type="http://schemas.openxmlformats.org/officeDocument/2006/relationships/oleObject" Target="../embeddings/oleObject142.bin"/><Relationship Id="rId51" Type="http://schemas.openxmlformats.org/officeDocument/2006/relationships/oleObject" Target="../embeddings/oleObject165.bin"/><Relationship Id="rId3" Type="http://schemas.openxmlformats.org/officeDocument/2006/relationships/oleObject" Target="../embeddings/oleObject139.bin"/><Relationship Id="rId12" Type="http://schemas.openxmlformats.org/officeDocument/2006/relationships/image" Target="../media/image134.wmf"/><Relationship Id="rId17" Type="http://schemas.openxmlformats.org/officeDocument/2006/relationships/oleObject" Target="../embeddings/oleObject147.bin"/><Relationship Id="rId25" Type="http://schemas.openxmlformats.org/officeDocument/2006/relationships/image" Target="../media/image140.wmf"/><Relationship Id="rId33" Type="http://schemas.openxmlformats.org/officeDocument/2006/relationships/oleObject" Target="../embeddings/oleObject156.bin"/><Relationship Id="rId38" Type="http://schemas.openxmlformats.org/officeDocument/2006/relationships/image" Target="../media/image146.wmf"/><Relationship Id="rId46" Type="http://schemas.openxmlformats.org/officeDocument/2006/relationships/image" Target="../media/image150.wmf"/><Relationship Id="rId59" Type="http://schemas.openxmlformats.org/officeDocument/2006/relationships/oleObject" Target="../embeddings/oleObject169.bin"/><Relationship Id="rId20" Type="http://schemas.openxmlformats.org/officeDocument/2006/relationships/image" Target="../media/image138.wmf"/><Relationship Id="rId41" Type="http://schemas.openxmlformats.org/officeDocument/2006/relationships/oleObject" Target="../embeddings/oleObject160.bin"/><Relationship Id="rId54" Type="http://schemas.openxmlformats.org/officeDocument/2006/relationships/image" Target="../media/image154.wmf"/><Relationship Id="rId62" Type="http://schemas.openxmlformats.org/officeDocument/2006/relationships/image" Target="../media/image158.wmf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141.bin"/><Relationship Id="rId15" Type="http://schemas.openxmlformats.org/officeDocument/2006/relationships/oleObject" Target="../embeddings/oleObject146.bin"/><Relationship Id="rId23" Type="http://schemas.openxmlformats.org/officeDocument/2006/relationships/image" Target="../media/image139.wmf"/><Relationship Id="rId28" Type="http://schemas.openxmlformats.org/officeDocument/2006/relationships/image" Target="../media/image141.wmf"/><Relationship Id="rId36" Type="http://schemas.openxmlformats.org/officeDocument/2006/relationships/image" Target="../media/image145.wmf"/><Relationship Id="rId49" Type="http://schemas.openxmlformats.org/officeDocument/2006/relationships/oleObject" Target="../embeddings/oleObject164.bin"/><Relationship Id="rId57" Type="http://schemas.openxmlformats.org/officeDocument/2006/relationships/oleObject" Target="../embeddings/oleObject168.bin"/><Relationship Id="rId10" Type="http://schemas.openxmlformats.org/officeDocument/2006/relationships/image" Target="../media/image133.wmf"/><Relationship Id="rId31" Type="http://schemas.openxmlformats.org/officeDocument/2006/relationships/oleObject" Target="../embeddings/oleObject155.bin"/><Relationship Id="rId44" Type="http://schemas.openxmlformats.org/officeDocument/2006/relationships/image" Target="../media/image149.wmf"/><Relationship Id="rId52" Type="http://schemas.openxmlformats.org/officeDocument/2006/relationships/image" Target="../media/image153.wmf"/><Relationship Id="rId60" Type="http://schemas.openxmlformats.org/officeDocument/2006/relationships/image" Target="../media/image157.wmf"/><Relationship Id="rId65" Type="http://schemas.openxmlformats.org/officeDocument/2006/relationships/image" Target="../media/image11.png"/><Relationship Id="rId4" Type="http://schemas.openxmlformats.org/officeDocument/2006/relationships/image" Target="../media/image131.wmf"/><Relationship Id="rId9" Type="http://schemas.openxmlformats.org/officeDocument/2006/relationships/oleObject" Target="../embeddings/oleObject143.bin"/><Relationship Id="rId13" Type="http://schemas.openxmlformats.org/officeDocument/2006/relationships/oleObject" Target="../embeddings/oleObject145.bin"/><Relationship Id="rId18" Type="http://schemas.openxmlformats.org/officeDocument/2006/relationships/image" Target="../media/image137.wmf"/><Relationship Id="rId39" Type="http://schemas.openxmlformats.org/officeDocument/2006/relationships/oleObject" Target="../embeddings/oleObject159.bin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78.bin"/><Relationship Id="rId18" Type="http://schemas.openxmlformats.org/officeDocument/2006/relationships/oleObject" Target="../embeddings/oleObject180.bin"/><Relationship Id="rId26" Type="http://schemas.openxmlformats.org/officeDocument/2006/relationships/oleObject" Target="../embeddings/oleObject184.bin"/><Relationship Id="rId3" Type="http://schemas.openxmlformats.org/officeDocument/2006/relationships/oleObject" Target="../embeddings/oleObject172.bin"/><Relationship Id="rId21" Type="http://schemas.openxmlformats.org/officeDocument/2006/relationships/image" Target="../media/image166.wmf"/><Relationship Id="rId34" Type="http://schemas.openxmlformats.org/officeDocument/2006/relationships/oleObject" Target="../embeddings/oleObject188.bin"/><Relationship Id="rId7" Type="http://schemas.openxmlformats.org/officeDocument/2006/relationships/oleObject" Target="../embeddings/oleObject174.bin"/><Relationship Id="rId12" Type="http://schemas.openxmlformats.org/officeDocument/2006/relationships/oleObject" Target="../embeddings/oleObject177.bin"/><Relationship Id="rId17" Type="http://schemas.openxmlformats.org/officeDocument/2006/relationships/image" Target="../media/image11.png"/><Relationship Id="rId25" Type="http://schemas.openxmlformats.org/officeDocument/2006/relationships/image" Target="../media/image168.wmf"/><Relationship Id="rId33" Type="http://schemas.openxmlformats.org/officeDocument/2006/relationships/image" Target="../media/image172.wmf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164.wmf"/><Relationship Id="rId20" Type="http://schemas.openxmlformats.org/officeDocument/2006/relationships/oleObject" Target="../embeddings/oleObject181.bin"/><Relationship Id="rId29" Type="http://schemas.openxmlformats.org/officeDocument/2006/relationships/image" Target="../media/image170.emf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61.wmf"/><Relationship Id="rId11" Type="http://schemas.openxmlformats.org/officeDocument/2006/relationships/image" Target="../media/image158.wmf"/><Relationship Id="rId24" Type="http://schemas.openxmlformats.org/officeDocument/2006/relationships/oleObject" Target="../embeddings/oleObject183.bin"/><Relationship Id="rId32" Type="http://schemas.openxmlformats.org/officeDocument/2006/relationships/oleObject" Target="../embeddings/oleObject187.bin"/><Relationship Id="rId5" Type="http://schemas.openxmlformats.org/officeDocument/2006/relationships/oleObject" Target="../embeddings/oleObject173.bin"/><Relationship Id="rId15" Type="http://schemas.openxmlformats.org/officeDocument/2006/relationships/oleObject" Target="../embeddings/oleObject179.bin"/><Relationship Id="rId23" Type="http://schemas.openxmlformats.org/officeDocument/2006/relationships/image" Target="../media/image167.wmf"/><Relationship Id="rId28" Type="http://schemas.openxmlformats.org/officeDocument/2006/relationships/oleObject" Target="../embeddings/oleObject185.bin"/><Relationship Id="rId10" Type="http://schemas.openxmlformats.org/officeDocument/2006/relationships/oleObject" Target="../embeddings/oleObject176.bin"/><Relationship Id="rId19" Type="http://schemas.openxmlformats.org/officeDocument/2006/relationships/image" Target="../media/image165.wmf"/><Relationship Id="rId31" Type="http://schemas.openxmlformats.org/officeDocument/2006/relationships/image" Target="../media/image171.emf"/><Relationship Id="rId4" Type="http://schemas.openxmlformats.org/officeDocument/2006/relationships/image" Target="../media/image160.wmf"/><Relationship Id="rId9" Type="http://schemas.openxmlformats.org/officeDocument/2006/relationships/image" Target="../media/image162.wmf"/><Relationship Id="rId14" Type="http://schemas.openxmlformats.org/officeDocument/2006/relationships/image" Target="../media/image163.wmf"/><Relationship Id="rId22" Type="http://schemas.openxmlformats.org/officeDocument/2006/relationships/oleObject" Target="../embeddings/oleObject182.bin"/><Relationship Id="rId27" Type="http://schemas.openxmlformats.org/officeDocument/2006/relationships/image" Target="../media/image169.wmf"/><Relationship Id="rId30" Type="http://schemas.openxmlformats.org/officeDocument/2006/relationships/oleObject" Target="../embeddings/oleObject186.bin"/><Relationship Id="rId35" Type="http://schemas.openxmlformats.org/officeDocument/2006/relationships/image" Target="../media/image173.wmf"/><Relationship Id="rId8" Type="http://schemas.openxmlformats.org/officeDocument/2006/relationships/oleObject" Target="../embeddings/oleObject175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94.bin"/><Relationship Id="rId18" Type="http://schemas.openxmlformats.org/officeDocument/2006/relationships/oleObject" Target="../embeddings/oleObject197.bin"/><Relationship Id="rId26" Type="http://schemas.openxmlformats.org/officeDocument/2006/relationships/image" Target="../media/image188.wmf"/><Relationship Id="rId39" Type="http://schemas.openxmlformats.org/officeDocument/2006/relationships/oleObject" Target="../embeddings/oleObject212.bin"/><Relationship Id="rId21" Type="http://schemas.openxmlformats.org/officeDocument/2006/relationships/oleObject" Target="../embeddings/oleObject200.bin"/><Relationship Id="rId34" Type="http://schemas.openxmlformats.org/officeDocument/2006/relationships/oleObject" Target="../embeddings/oleObject208.bin"/><Relationship Id="rId42" Type="http://schemas.openxmlformats.org/officeDocument/2006/relationships/image" Target="../media/image193.wmf"/><Relationship Id="rId47" Type="http://schemas.openxmlformats.org/officeDocument/2006/relationships/oleObject" Target="../embeddings/oleObject218.bin"/><Relationship Id="rId50" Type="http://schemas.openxmlformats.org/officeDocument/2006/relationships/image" Target="../media/image195.wmf"/><Relationship Id="rId7" Type="http://schemas.openxmlformats.org/officeDocument/2006/relationships/oleObject" Target="../embeddings/oleObject191.bin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186.wmf"/><Relationship Id="rId29" Type="http://schemas.openxmlformats.org/officeDocument/2006/relationships/oleObject" Target="../embeddings/oleObject205.bin"/><Relationship Id="rId11" Type="http://schemas.openxmlformats.org/officeDocument/2006/relationships/oleObject" Target="../embeddings/oleObject193.bin"/><Relationship Id="rId24" Type="http://schemas.openxmlformats.org/officeDocument/2006/relationships/image" Target="../media/image187.wmf"/><Relationship Id="rId32" Type="http://schemas.openxmlformats.org/officeDocument/2006/relationships/image" Target="../media/image191.wmf"/><Relationship Id="rId37" Type="http://schemas.openxmlformats.org/officeDocument/2006/relationships/image" Target="../media/image192.wmf"/><Relationship Id="rId40" Type="http://schemas.openxmlformats.org/officeDocument/2006/relationships/oleObject" Target="../embeddings/oleObject213.bin"/><Relationship Id="rId45" Type="http://schemas.openxmlformats.org/officeDocument/2006/relationships/oleObject" Target="../embeddings/oleObject216.bin"/><Relationship Id="rId53" Type="http://schemas.openxmlformats.org/officeDocument/2006/relationships/oleObject" Target="../embeddings/oleObject221.bin"/><Relationship Id="rId5" Type="http://schemas.openxmlformats.org/officeDocument/2006/relationships/oleObject" Target="../embeddings/oleObject190.bin"/><Relationship Id="rId10" Type="http://schemas.openxmlformats.org/officeDocument/2006/relationships/image" Target="../media/image183.wmf"/><Relationship Id="rId19" Type="http://schemas.openxmlformats.org/officeDocument/2006/relationships/oleObject" Target="../embeddings/oleObject198.bin"/><Relationship Id="rId31" Type="http://schemas.openxmlformats.org/officeDocument/2006/relationships/oleObject" Target="../embeddings/oleObject206.bin"/><Relationship Id="rId44" Type="http://schemas.openxmlformats.org/officeDocument/2006/relationships/image" Target="../media/image194.wmf"/><Relationship Id="rId52" Type="http://schemas.openxmlformats.org/officeDocument/2006/relationships/image" Target="../media/image196.wmf"/><Relationship Id="rId4" Type="http://schemas.openxmlformats.org/officeDocument/2006/relationships/image" Target="../media/image180.wmf"/><Relationship Id="rId9" Type="http://schemas.openxmlformats.org/officeDocument/2006/relationships/oleObject" Target="../embeddings/oleObject192.bin"/><Relationship Id="rId14" Type="http://schemas.openxmlformats.org/officeDocument/2006/relationships/image" Target="../media/image185.wmf"/><Relationship Id="rId22" Type="http://schemas.openxmlformats.org/officeDocument/2006/relationships/oleObject" Target="../embeddings/oleObject201.bin"/><Relationship Id="rId27" Type="http://schemas.openxmlformats.org/officeDocument/2006/relationships/oleObject" Target="../embeddings/oleObject204.bin"/><Relationship Id="rId30" Type="http://schemas.openxmlformats.org/officeDocument/2006/relationships/image" Target="../media/image190.wmf"/><Relationship Id="rId35" Type="http://schemas.openxmlformats.org/officeDocument/2006/relationships/oleObject" Target="../embeddings/oleObject209.bin"/><Relationship Id="rId43" Type="http://schemas.openxmlformats.org/officeDocument/2006/relationships/oleObject" Target="../embeddings/oleObject215.bin"/><Relationship Id="rId48" Type="http://schemas.openxmlformats.org/officeDocument/2006/relationships/image" Target="../media/image11.png"/><Relationship Id="rId8" Type="http://schemas.openxmlformats.org/officeDocument/2006/relationships/image" Target="../media/image182.wmf"/><Relationship Id="rId51" Type="http://schemas.openxmlformats.org/officeDocument/2006/relationships/oleObject" Target="../embeddings/oleObject220.bin"/><Relationship Id="rId3" Type="http://schemas.openxmlformats.org/officeDocument/2006/relationships/oleObject" Target="../embeddings/oleObject189.bin"/><Relationship Id="rId12" Type="http://schemas.openxmlformats.org/officeDocument/2006/relationships/image" Target="../media/image184.wmf"/><Relationship Id="rId17" Type="http://schemas.openxmlformats.org/officeDocument/2006/relationships/oleObject" Target="../embeddings/oleObject196.bin"/><Relationship Id="rId25" Type="http://schemas.openxmlformats.org/officeDocument/2006/relationships/oleObject" Target="../embeddings/oleObject203.bin"/><Relationship Id="rId33" Type="http://schemas.openxmlformats.org/officeDocument/2006/relationships/oleObject" Target="../embeddings/oleObject207.bin"/><Relationship Id="rId38" Type="http://schemas.openxmlformats.org/officeDocument/2006/relationships/oleObject" Target="../embeddings/oleObject211.bin"/><Relationship Id="rId46" Type="http://schemas.openxmlformats.org/officeDocument/2006/relationships/oleObject" Target="../embeddings/oleObject217.bin"/><Relationship Id="rId20" Type="http://schemas.openxmlformats.org/officeDocument/2006/relationships/oleObject" Target="../embeddings/oleObject199.bin"/><Relationship Id="rId41" Type="http://schemas.openxmlformats.org/officeDocument/2006/relationships/oleObject" Target="../embeddings/oleObject214.bin"/><Relationship Id="rId54" Type="http://schemas.openxmlformats.org/officeDocument/2006/relationships/image" Target="../media/image197.wmf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81.wmf"/><Relationship Id="rId15" Type="http://schemas.openxmlformats.org/officeDocument/2006/relationships/oleObject" Target="../embeddings/oleObject195.bin"/><Relationship Id="rId23" Type="http://schemas.openxmlformats.org/officeDocument/2006/relationships/oleObject" Target="../embeddings/oleObject202.bin"/><Relationship Id="rId28" Type="http://schemas.openxmlformats.org/officeDocument/2006/relationships/image" Target="../media/image189.wmf"/><Relationship Id="rId36" Type="http://schemas.openxmlformats.org/officeDocument/2006/relationships/oleObject" Target="../embeddings/oleObject210.bin"/><Relationship Id="rId49" Type="http://schemas.openxmlformats.org/officeDocument/2006/relationships/oleObject" Target="../embeddings/oleObject219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wmf"/><Relationship Id="rId13" Type="http://schemas.openxmlformats.org/officeDocument/2006/relationships/oleObject" Target="../embeddings/oleObject227.bin"/><Relationship Id="rId18" Type="http://schemas.openxmlformats.org/officeDocument/2006/relationships/image" Target="../media/image202.wmf"/><Relationship Id="rId26" Type="http://schemas.openxmlformats.org/officeDocument/2006/relationships/image" Target="../media/image206.wmf"/><Relationship Id="rId3" Type="http://schemas.openxmlformats.org/officeDocument/2006/relationships/oleObject" Target="../embeddings/oleObject222.bin"/><Relationship Id="rId21" Type="http://schemas.openxmlformats.org/officeDocument/2006/relationships/oleObject" Target="../embeddings/oleObject231.bin"/><Relationship Id="rId7" Type="http://schemas.openxmlformats.org/officeDocument/2006/relationships/oleObject" Target="../embeddings/oleObject224.bin"/><Relationship Id="rId12" Type="http://schemas.openxmlformats.org/officeDocument/2006/relationships/image" Target="../media/image199.wmf"/><Relationship Id="rId17" Type="http://schemas.openxmlformats.org/officeDocument/2006/relationships/oleObject" Target="../embeddings/oleObject229.bin"/><Relationship Id="rId25" Type="http://schemas.openxmlformats.org/officeDocument/2006/relationships/oleObject" Target="../embeddings/oleObject233.bin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201.wmf"/><Relationship Id="rId20" Type="http://schemas.openxmlformats.org/officeDocument/2006/relationships/image" Target="../media/image203.wmf"/><Relationship Id="rId29" Type="http://schemas.openxmlformats.org/officeDocument/2006/relationships/oleObject" Target="../embeddings/oleObject235.bin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84.wmf"/><Relationship Id="rId11" Type="http://schemas.openxmlformats.org/officeDocument/2006/relationships/oleObject" Target="../embeddings/oleObject226.bin"/><Relationship Id="rId24" Type="http://schemas.openxmlformats.org/officeDocument/2006/relationships/image" Target="../media/image205.wmf"/><Relationship Id="rId5" Type="http://schemas.openxmlformats.org/officeDocument/2006/relationships/oleObject" Target="../embeddings/oleObject223.bin"/><Relationship Id="rId15" Type="http://schemas.openxmlformats.org/officeDocument/2006/relationships/oleObject" Target="../embeddings/oleObject228.bin"/><Relationship Id="rId23" Type="http://schemas.openxmlformats.org/officeDocument/2006/relationships/oleObject" Target="../embeddings/oleObject232.bin"/><Relationship Id="rId28" Type="http://schemas.openxmlformats.org/officeDocument/2006/relationships/image" Target="../media/image207.wmf"/><Relationship Id="rId10" Type="http://schemas.openxmlformats.org/officeDocument/2006/relationships/image" Target="../media/image185.wmf"/><Relationship Id="rId19" Type="http://schemas.openxmlformats.org/officeDocument/2006/relationships/oleObject" Target="../embeddings/oleObject230.bin"/><Relationship Id="rId4" Type="http://schemas.openxmlformats.org/officeDocument/2006/relationships/image" Target="../media/image198.wmf"/><Relationship Id="rId9" Type="http://schemas.openxmlformats.org/officeDocument/2006/relationships/oleObject" Target="../embeddings/oleObject225.bin"/><Relationship Id="rId14" Type="http://schemas.openxmlformats.org/officeDocument/2006/relationships/image" Target="../media/image200.wmf"/><Relationship Id="rId22" Type="http://schemas.openxmlformats.org/officeDocument/2006/relationships/image" Target="../media/image204.wmf"/><Relationship Id="rId27" Type="http://schemas.openxmlformats.org/officeDocument/2006/relationships/oleObject" Target="../embeddings/oleObject234.bin"/><Relationship Id="rId30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2.wmf"/><Relationship Id="rId18" Type="http://schemas.openxmlformats.org/officeDocument/2006/relationships/oleObject" Target="../embeddings/oleObject243.bin"/><Relationship Id="rId26" Type="http://schemas.openxmlformats.org/officeDocument/2006/relationships/oleObject" Target="../embeddings/oleObject247.bin"/><Relationship Id="rId3" Type="http://schemas.openxmlformats.org/officeDocument/2006/relationships/image" Target="../media/image11.png"/><Relationship Id="rId21" Type="http://schemas.openxmlformats.org/officeDocument/2006/relationships/image" Target="../media/image216.wmf"/><Relationship Id="rId34" Type="http://schemas.openxmlformats.org/officeDocument/2006/relationships/oleObject" Target="../embeddings/oleObject251.bin"/><Relationship Id="rId7" Type="http://schemas.openxmlformats.org/officeDocument/2006/relationships/image" Target="../media/image209.wmf"/><Relationship Id="rId12" Type="http://schemas.openxmlformats.org/officeDocument/2006/relationships/oleObject" Target="../embeddings/oleObject240.bin"/><Relationship Id="rId17" Type="http://schemas.openxmlformats.org/officeDocument/2006/relationships/image" Target="../media/image214.wmf"/><Relationship Id="rId25" Type="http://schemas.openxmlformats.org/officeDocument/2006/relationships/image" Target="../media/image218.wmf"/><Relationship Id="rId33" Type="http://schemas.openxmlformats.org/officeDocument/2006/relationships/image" Target="../media/image222.wmf"/><Relationship Id="rId2" Type="http://schemas.openxmlformats.org/officeDocument/2006/relationships/slideLayout" Target="../slideLayouts/slideLayout36.xml"/><Relationship Id="rId16" Type="http://schemas.openxmlformats.org/officeDocument/2006/relationships/oleObject" Target="../embeddings/oleObject242.bin"/><Relationship Id="rId20" Type="http://schemas.openxmlformats.org/officeDocument/2006/relationships/oleObject" Target="../embeddings/oleObject244.bin"/><Relationship Id="rId29" Type="http://schemas.openxmlformats.org/officeDocument/2006/relationships/image" Target="../media/image220.wmf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237.bin"/><Relationship Id="rId11" Type="http://schemas.openxmlformats.org/officeDocument/2006/relationships/image" Target="../media/image211.wmf"/><Relationship Id="rId24" Type="http://schemas.openxmlformats.org/officeDocument/2006/relationships/oleObject" Target="../embeddings/oleObject246.bin"/><Relationship Id="rId32" Type="http://schemas.openxmlformats.org/officeDocument/2006/relationships/oleObject" Target="../embeddings/oleObject250.bin"/><Relationship Id="rId5" Type="http://schemas.openxmlformats.org/officeDocument/2006/relationships/image" Target="../media/image208.wmf"/><Relationship Id="rId15" Type="http://schemas.openxmlformats.org/officeDocument/2006/relationships/image" Target="../media/image213.wmf"/><Relationship Id="rId23" Type="http://schemas.openxmlformats.org/officeDocument/2006/relationships/image" Target="../media/image217.wmf"/><Relationship Id="rId28" Type="http://schemas.openxmlformats.org/officeDocument/2006/relationships/oleObject" Target="../embeddings/oleObject248.bin"/><Relationship Id="rId10" Type="http://schemas.openxmlformats.org/officeDocument/2006/relationships/oleObject" Target="../embeddings/oleObject239.bin"/><Relationship Id="rId19" Type="http://schemas.openxmlformats.org/officeDocument/2006/relationships/image" Target="../media/image215.wmf"/><Relationship Id="rId31" Type="http://schemas.openxmlformats.org/officeDocument/2006/relationships/image" Target="../media/image221.wmf"/><Relationship Id="rId4" Type="http://schemas.openxmlformats.org/officeDocument/2006/relationships/oleObject" Target="../embeddings/oleObject236.bin"/><Relationship Id="rId9" Type="http://schemas.openxmlformats.org/officeDocument/2006/relationships/image" Target="../media/image210.wmf"/><Relationship Id="rId14" Type="http://schemas.openxmlformats.org/officeDocument/2006/relationships/oleObject" Target="../embeddings/oleObject241.bin"/><Relationship Id="rId22" Type="http://schemas.openxmlformats.org/officeDocument/2006/relationships/oleObject" Target="../embeddings/oleObject245.bin"/><Relationship Id="rId27" Type="http://schemas.openxmlformats.org/officeDocument/2006/relationships/image" Target="../media/image219.wmf"/><Relationship Id="rId30" Type="http://schemas.openxmlformats.org/officeDocument/2006/relationships/oleObject" Target="../embeddings/oleObject249.bin"/><Relationship Id="rId35" Type="http://schemas.openxmlformats.org/officeDocument/2006/relationships/image" Target="../media/image223.wmf"/><Relationship Id="rId8" Type="http://schemas.openxmlformats.org/officeDocument/2006/relationships/oleObject" Target="../embeddings/oleObject238.bin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57.bin"/><Relationship Id="rId18" Type="http://schemas.openxmlformats.org/officeDocument/2006/relationships/oleObject" Target="../embeddings/oleObject260.bin"/><Relationship Id="rId26" Type="http://schemas.openxmlformats.org/officeDocument/2006/relationships/oleObject" Target="../embeddings/oleObject264.bin"/><Relationship Id="rId3" Type="http://schemas.openxmlformats.org/officeDocument/2006/relationships/image" Target="../media/image11.png"/><Relationship Id="rId21" Type="http://schemas.openxmlformats.org/officeDocument/2006/relationships/image" Target="../media/image231.wmf"/><Relationship Id="rId34" Type="http://schemas.openxmlformats.org/officeDocument/2006/relationships/image" Target="../media/image238.png"/><Relationship Id="rId7" Type="http://schemas.openxmlformats.org/officeDocument/2006/relationships/image" Target="../media/image225.wmf"/><Relationship Id="rId12" Type="http://schemas.openxmlformats.org/officeDocument/2006/relationships/oleObject" Target="../embeddings/oleObject256.bin"/><Relationship Id="rId17" Type="http://schemas.openxmlformats.org/officeDocument/2006/relationships/oleObject" Target="../embeddings/oleObject259.bin"/><Relationship Id="rId25" Type="http://schemas.openxmlformats.org/officeDocument/2006/relationships/image" Target="../media/image233.wmf"/><Relationship Id="rId33" Type="http://schemas.openxmlformats.org/officeDocument/2006/relationships/image" Target="../media/image237.png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229.wmf"/><Relationship Id="rId20" Type="http://schemas.openxmlformats.org/officeDocument/2006/relationships/oleObject" Target="../embeddings/oleObject261.bin"/><Relationship Id="rId29" Type="http://schemas.openxmlformats.org/officeDocument/2006/relationships/oleObject" Target="../embeddings/oleObject266.bin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253.bin"/><Relationship Id="rId11" Type="http://schemas.openxmlformats.org/officeDocument/2006/relationships/image" Target="../media/image227.wmf"/><Relationship Id="rId24" Type="http://schemas.openxmlformats.org/officeDocument/2006/relationships/oleObject" Target="../embeddings/oleObject263.bin"/><Relationship Id="rId32" Type="http://schemas.openxmlformats.org/officeDocument/2006/relationships/image" Target="../media/image236.wmf"/><Relationship Id="rId5" Type="http://schemas.openxmlformats.org/officeDocument/2006/relationships/image" Target="../media/image224.wmf"/><Relationship Id="rId15" Type="http://schemas.openxmlformats.org/officeDocument/2006/relationships/oleObject" Target="../embeddings/oleObject258.bin"/><Relationship Id="rId23" Type="http://schemas.openxmlformats.org/officeDocument/2006/relationships/image" Target="../media/image232.wmf"/><Relationship Id="rId28" Type="http://schemas.openxmlformats.org/officeDocument/2006/relationships/oleObject" Target="../embeddings/oleObject265.bin"/><Relationship Id="rId10" Type="http://schemas.openxmlformats.org/officeDocument/2006/relationships/oleObject" Target="../embeddings/oleObject255.bin"/><Relationship Id="rId19" Type="http://schemas.openxmlformats.org/officeDocument/2006/relationships/image" Target="../media/image230.wmf"/><Relationship Id="rId31" Type="http://schemas.openxmlformats.org/officeDocument/2006/relationships/oleObject" Target="../embeddings/oleObject267.bin"/><Relationship Id="rId4" Type="http://schemas.openxmlformats.org/officeDocument/2006/relationships/oleObject" Target="../embeddings/oleObject252.bin"/><Relationship Id="rId9" Type="http://schemas.openxmlformats.org/officeDocument/2006/relationships/image" Target="../media/image226.wmf"/><Relationship Id="rId14" Type="http://schemas.openxmlformats.org/officeDocument/2006/relationships/image" Target="../media/image228.wmf"/><Relationship Id="rId22" Type="http://schemas.openxmlformats.org/officeDocument/2006/relationships/oleObject" Target="../embeddings/oleObject262.bin"/><Relationship Id="rId27" Type="http://schemas.openxmlformats.org/officeDocument/2006/relationships/image" Target="../media/image234.wmf"/><Relationship Id="rId30" Type="http://schemas.openxmlformats.org/officeDocument/2006/relationships/image" Target="../media/image235.wmf"/><Relationship Id="rId8" Type="http://schemas.openxmlformats.org/officeDocument/2006/relationships/oleObject" Target="../embeddings/oleObject254.bin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73.bin"/><Relationship Id="rId18" Type="http://schemas.openxmlformats.org/officeDocument/2006/relationships/image" Target="../media/image244.wmf"/><Relationship Id="rId26" Type="http://schemas.openxmlformats.org/officeDocument/2006/relationships/image" Target="../media/image248.wmf"/><Relationship Id="rId3" Type="http://schemas.openxmlformats.org/officeDocument/2006/relationships/image" Target="../media/image11.png"/><Relationship Id="rId21" Type="http://schemas.openxmlformats.org/officeDocument/2006/relationships/oleObject" Target="../embeddings/oleObject277.bin"/><Relationship Id="rId34" Type="http://schemas.openxmlformats.org/officeDocument/2006/relationships/image" Target="../media/image252.wmf"/><Relationship Id="rId7" Type="http://schemas.openxmlformats.org/officeDocument/2006/relationships/image" Target="../media/image240.wmf"/><Relationship Id="rId12" Type="http://schemas.openxmlformats.org/officeDocument/2006/relationships/oleObject" Target="../embeddings/oleObject272.bin"/><Relationship Id="rId17" Type="http://schemas.openxmlformats.org/officeDocument/2006/relationships/oleObject" Target="../embeddings/oleObject275.bin"/><Relationship Id="rId25" Type="http://schemas.openxmlformats.org/officeDocument/2006/relationships/oleObject" Target="../embeddings/oleObject279.bin"/><Relationship Id="rId33" Type="http://schemas.openxmlformats.org/officeDocument/2006/relationships/oleObject" Target="../embeddings/oleObject283.bin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243.wmf"/><Relationship Id="rId20" Type="http://schemas.openxmlformats.org/officeDocument/2006/relationships/image" Target="../media/image245.wmf"/><Relationship Id="rId29" Type="http://schemas.openxmlformats.org/officeDocument/2006/relationships/oleObject" Target="../embeddings/oleObject281.bin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269.bin"/><Relationship Id="rId11" Type="http://schemas.openxmlformats.org/officeDocument/2006/relationships/image" Target="../media/image241.wmf"/><Relationship Id="rId24" Type="http://schemas.openxmlformats.org/officeDocument/2006/relationships/image" Target="../media/image247.wmf"/><Relationship Id="rId32" Type="http://schemas.openxmlformats.org/officeDocument/2006/relationships/image" Target="../media/image251.wmf"/><Relationship Id="rId5" Type="http://schemas.openxmlformats.org/officeDocument/2006/relationships/image" Target="../media/image239.wmf"/><Relationship Id="rId15" Type="http://schemas.openxmlformats.org/officeDocument/2006/relationships/oleObject" Target="../embeddings/oleObject274.bin"/><Relationship Id="rId23" Type="http://schemas.openxmlformats.org/officeDocument/2006/relationships/oleObject" Target="../embeddings/oleObject278.bin"/><Relationship Id="rId28" Type="http://schemas.openxmlformats.org/officeDocument/2006/relationships/image" Target="../media/image249.wmf"/><Relationship Id="rId36" Type="http://schemas.openxmlformats.org/officeDocument/2006/relationships/image" Target="../media/image253.wmf"/><Relationship Id="rId10" Type="http://schemas.openxmlformats.org/officeDocument/2006/relationships/oleObject" Target="../embeddings/oleObject271.bin"/><Relationship Id="rId19" Type="http://schemas.openxmlformats.org/officeDocument/2006/relationships/oleObject" Target="../embeddings/oleObject276.bin"/><Relationship Id="rId31" Type="http://schemas.openxmlformats.org/officeDocument/2006/relationships/oleObject" Target="../embeddings/oleObject282.bin"/><Relationship Id="rId4" Type="http://schemas.openxmlformats.org/officeDocument/2006/relationships/oleObject" Target="../embeddings/oleObject268.bin"/><Relationship Id="rId9" Type="http://schemas.openxmlformats.org/officeDocument/2006/relationships/image" Target="../media/image224.wmf"/><Relationship Id="rId14" Type="http://schemas.openxmlformats.org/officeDocument/2006/relationships/image" Target="../media/image242.wmf"/><Relationship Id="rId22" Type="http://schemas.openxmlformats.org/officeDocument/2006/relationships/image" Target="../media/image246.wmf"/><Relationship Id="rId27" Type="http://schemas.openxmlformats.org/officeDocument/2006/relationships/oleObject" Target="../embeddings/oleObject280.bin"/><Relationship Id="rId30" Type="http://schemas.openxmlformats.org/officeDocument/2006/relationships/image" Target="../media/image250.wmf"/><Relationship Id="rId35" Type="http://schemas.openxmlformats.org/officeDocument/2006/relationships/oleObject" Target="../embeddings/oleObject284.bin"/><Relationship Id="rId8" Type="http://schemas.openxmlformats.org/officeDocument/2006/relationships/oleObject" Target="../embeddings/oleObject270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7.bin"/><Relationship Id="rId13" Type="http://schemas.openxmlformats.org/officeDocument/2006/relationships/image" Target="../media/image258.emf"/><Relationship Id="rId18" Type="http://schemas.openxmlformats.org/officeDocument/2006/relationships/oleObject" Target="../embeddings/oleObject292.bin"/><Relationship Id="rId3" Type="http://schemas.openxmlformats.org/officeDocument/2006/relationships/image" Target="../media/image11.png"/><Relationship Id="rId7" Type="http://schemas.openxmlformats.org/officeDocument/2006/relationships/image" Target="../media/image255.wmf"/><Relationship Id="rId12" Type="http://schemas.openxmlformats.org/officeDocument/2006/relationships/oleObject" Target="../embeddings/oleObject289.bin"/><Relationship Id="rId17" Type="http://schemas.openxmlformats.org/officeDocument/2006/relationships/image" Target="../media/image260.emf"/><Relationship Id="rId2" Type="http://schemas.openxmlformats.org/officeDocument/2006/relationships/slideLayout" Target="../slideLayouts/slideLayout36.xml"/><Relationship Id="rId16" Type="http://schemas.openxmlformats.org/officeDocument/2006/relationships/oleObject" Target="../embeddings/oleObject291.bin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286.bin"/><Relationship Id="rId11" Type="http://schemas.openxmlformats.org/officeDocument/2006/relationships/image" Target="../media/image257.emf"/><Relationship Id="rId5" Type="http://schemas.openxmlformats.org/officeDocument/2006/relationships/image" Target="../media/image254.wmf"/><Relationship Id="rId15" Type="http://schemas.openxmlformats.org/officeDocument/2006/relationships/image" Target="../media/image259.emf"/><Relationship Id="rId10" Type="http://schemas.openxmlformats.org/officeDocument/2006/relationships/oleObject" Target="../embeddings/oleObject288.bin"/><Relationship Id="rId19" Type="http://schemas.openxmlformats.org/officeDocument/2006/relationships/image" Target="../media/image261.emf"/><Relationship Id="rId4" Type="http://schemas.openxmlformats.org/officeDocument/2006/relationships/oleObject" Target="../embeddings/oleObject285.bin"/><Relationship Id="rId9" Type="http://schemas.openxmlformats.org/officeDocument/2006/relationships/image" Target="../media/image256.wmf"/><Relationship Id="rId14" Type="http://schemas.openxmlformats.org/officeDocument/2006/relationships/oleObject" Target="../embeddings/oleObject290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1.png"/><Relationship Id="rId7" Type="http://schemas.openxmlformats.org/officeDocument/2006/relationships/image" Target="../media/image263.wmf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294.bin"/><Relationship Id="rId5" Type="http://schemas.openxmlformats.org/officeDocument/2006/relationships/image" Target="../media/image262.wmf"/><Relationship Id="rId4" Type="http://schemas.openxmlformats.org/officeDocument/2006/relationships/oleObject" Target="../embeddings/oleObject293.bin"/><Relationship Id="rId9" Type="http://schemas.openxmlformats.org/officeDocument/2006/relationships/image" Target="../media/image26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13" Type="http://schemas.openxmlformats.org/officeDocument/2006/relationships/image" Target="../media/image266.png"/><Relationship Id="rId3" Type="http://schemas.openxmlformats.org/officeDocument/2006/relationships/image" Target="../media/image270.png"/><Relationship Id="rId7" Type="http://schemas.openxmlformats.org/officeDocument/2006/relationships/image" Target="../media/image274.png"/><Relationship Id="rId12" Type="http://schemas.openxmlformats.org/officeDocument/2006/relationships/image" Target="../media/image27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73.png"/><Relationship Id="rId11" Type="http://schemas.openxmlformats.org/officeDocument/2006/relationships/image" Target="../media/image278.png"/><Relationship Id="rId5" Type="http://schemas.openxmlformats.org/officeDocument/2006/relationships/image" Target="../media/image272.png"/><Relationship Id="rId10" Type="http://schemas.openxmlformats.org/officeDocument/2006/relationships/image" Target="../media/image277.png"/><Relationship Id="rId4" Type="http://schemas.openxmlformats.org/officeDocument/2006/relationships/image" Target="../media/image271.png"/><Relationship Id="rId9" Type="http://schemas.openxmlformats.org/officeDocument/2006/relationships/image" Target="../media/image27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7.bin"/><Relationship Id="rId13" Type="http://schemas.openxmlformats.org/officeDocument/2006/relationships/oleObject" Target="../embeddings/oleObject300.bin"/><Relationship Id="rId18" Type="http://schemas.openxmlformats.org/officeDocument/2006/relationships/image" Target="../media/image286.wmf"/><Relationship Id="rId3" Type="http://schemas.openxmlformats.org/officeDocument/2006/relationships/image" Target="../media/image11.png"/><Relationship Id="rId21" Type="http://schemas.openxmlformats.org/officeDocument/2006/relationships/oleObject" Target="../embeddings/oleObject304.bin"/><Relationship Id="rId7" Type="http://schemas.openxmlformats.org/officeDocument/2006/relationships/image" Target="../media/image281.wmf"/><Relationship Id="rId12" Type="http://schemas.openxmlformats.org/officeDocument/2006/relationships/image" Target="../media/image283.wmf"/><Relationship Id="rId17" Type="http://schemas.openxmlformats.org/officeDocument/2006/relationships/oleObject" Target="../embeddings/oleObject302.bin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285.emf"/><Relationship Id="rId20" Type="http://schemas.openxmlformats.org/officeDocument/2006/relationships/image" Target="../media/image287.wmf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296.bin"/><Relationship Id="rId11" Type="http://schemas.openxmlformats.org/officeDocument/2006/relationships/oleObject" Target="../embeddings/oleObject299.bin"/><Relationship Id="rId24" Type="http://schemas.openxmlformats.org/officeDocument/2006/relationships/image" Target="../media/image289.wmf"/><Relationship Id="rId5" Type="http://schemas.openxmlformats.org/officeDocument/2006/relationships/image" Target="../media/image280.wmf"/><Relationship Id="rId15" Type="http://schemas.openxmlformats.org/officeDocument/2006/relationships/oleObject" Target="../embeddings/oleObject301.bin"/><Relationship Id="rId23" Type="http://schemas.openxmlformats.org/officeDocument/2006/relationships/oleObject" Target="../embeddings/oleObject305.bin"/><Relationship Id="rId10" Type="http://schemas.openxmlformats.org/officeDocument/2006/relationships/oleObject" Target="../embeddings/oleObject298.bin"/><Relationship Id="rId19" Type="http://schemas.openxmlformats.org/officeDocument/2006/relationships/oleObject" Target="../embeddings/oleObject303.bin"/><Relationship Id="rId4" Type="http://schemas.openxmlformats.org/officeDocument/2006/relationships/oleObject" Target="../embeddings/oleObject295.bin"/><Relationship Id="rId9" Type="http://schemas.openxmlformats.org/officeDocument/2006/relationships/image" Target="../media/image282.wmf"/><Relationship Id="rId14" Type="http://schemas.openxmlformats.org/officeDocument/2006/relationships/image" Target="../media/image284.emf"/><Relationship Id="rId22" Type="http://schemas.openxmlformats.org/officeDocument/2006/relationships/image" Target="../media/image288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290.png"/><Relationship Id="rId7" Type="http://schemas.openxmlformats.org/officeDocument/2006/relationships/image" Target="../media/image29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93.png"/><Relationship Id="rId11" Type="http://schemas.openxmlformats.org/officeDocument/2006/relationships/image" Target="../media/image266.png"/><Relationship Id="rId5" Type="http://schemas.openxmlformats.org/officeDocument/2006/relationships/image" Target="../media/image292.png"/><Relationship Id="rId10" Type="http://schemas.openxmlformats.org/officeDocument/2006/relationships/image" Target="../media/image297.png"/><Relationship Id="rId4" Type="http://schemas.openxmlformats.org/officeDocument/2006/relationships/image" Target="../media/image291.png"/><Relationship Id="rId9" Type="http://schemas.openxmlformats.org/officeDocument/2006/relationships/image" Target="../media/image29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308.png"/><Relationship Id="rId3" Type="http://schemas.openxmlformats.org/officeDocument/2006/relationships/image" Target="../media/image298.png"/><Relationship Id="rId7" Type="http://schemas.openxmlformats.org/officeDocument/2006/relationships/image" Target="../media/image302.png"/><Relationship Id="rId12" Type="http://schemas.openxmlformats.org/officeDocument/2006/relationships/image" Target="../media/image30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01.png"/><Relationship Id="rId11" Type="http://schemas.openxmlformats.org/officeDocument/2006/relationships/image" Target="../media/image306.png"/><Relationship Id="rId5" Type="http://schemas.openxmlformats.org/officeDocument/2006/relationships/image" Target="../media/image300.png"/><Relationship Id="rId15" Type="http://schemas.openxmlformats.org/officeDocument/2006/relationships/image" Target="../media/image310.png"/><Relationship Id="rId10" Type="http://schemas.openxmlformats.org/officeDocument/2006/relationships/image" Target="../media/image305.png"/><Relationship Id="rId4" Type="http://schemas.openxmlformats.org/officeDocument/2006/relationships/image" Target="../media/image299.png"/><Relationship Id="rId9" Type="http://schemas.openxmlformats.org/officeDocument/2006/relationships/image" Target="../media/image304.png"/><Relationship Id="rId14" Type="http://schemas.openxmlformats.org/officeDocument/2006/relationships/image" Target="../media/image30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311.png"/><Relationship Id="rId7" Type="http://schemas.openxmlformats.org/officeDocument/2006/relationships/image" Target="../media/image27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13.png"/><Relationship Id="rId5" Type="http://schemas.openxmlformats.org/officeDocument/2006/relationships/image" Target="../media/image312.png"/><Relationship Id="rId4" Type="http://schemas.openxmlformats.org/officeDocument/2006/relationships/image" Target="../media/image300.png"/><Relationship Id="rId9" Type="http://schemas.openxmlformats.org/officeDocument/2006/relationships/image" Target="../media/image30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13" Type="http://schemas.openxmlformats.org/officeDocument/2006/relationships/image" Target="../media/image324.png"/><Relationship Id="rId3" Type="http://schemas.openxmlformats.org/officeDocument/2006/relationships/image" Target="../media/image314.png"/><Relationship Id="rId7" Type="http://schemas.openxmlformats.org/officeDocument/2006/relationships/image" Target="../media/image318.png"/><Relationship Id="rId12" Type="http://schemas.openxmlformats.org/officeDocument/2006/relationships/image" Target="../media/image323.png"/><Relationship Id="rId17" Type="http://schemas.openxmlformats.org/officeDocument/2006/relationships/image" Target="../media/image327.png"/><Relationship Id="rId2" Type="http://schemas.openxmlformats.org/officeDocument/2006/relationships/image" Target="../media/image11.png"/><Relationship Id="rId16" Type="http://schemas.openxmlformats.org/officeDocument/2006/relationships/image" Target="../media/image307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17.png"/><Relationship Id="rId11" Type="http://schemas.openxmlformats.org/officeDocument/2006/relationships/image" Target="../media/image322.png"/><Relationship Id="rId5" Type="http://schemas.openxmlformats.org/officeDocument/2006/relationships/image" Target="../media/image316.png"/><Relationship Id="rId15" Type="http://schemas.openxmlformats.org/officeDocument/2006/relationships/image" Target="../media/image326.png"/><Relationship Id="rId10" Type="http://schemas.openxmlformats.org/officeDocument/2006/relationships/image" Target="../media/image321.png"/><Relationship Id="rId4" Type="http://schemas.openxmlformats.org/officeDocument/2006/relationships/image" Target="../media/image315.png"/><Relationship Id="rId9" Type="http://schemas.openxmlformats.org/officeDocument/2006/relationships/image" Target="../media/image320.png"/><Relationship Id="rId14" Type="http://schemas.openxmlformats.org/officeDocument/2006/relationships/image" Target="../media/image32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wmf"/><Relationship Id="rId13" Type="http://schemas.openxmlformats.org/officeDocument/2006/relationships/image" Target="../media/image332.wmf"/><Relationship Id="rId18" Type="http://schemas.openxmlformats.org/officeDocument/2006/relationships/image" Target="../media/image11.png"/><Relationship Id="rId3" Type="http://schemas.openxmlformats.org/officeDocument/2006/relationships/oleObject" Target="../embeddings/oleObject306.bin"/><Relationship Id="rId7" Type="http://schemas.openxmlformats.org/officeDocument/2006/relationships/oleObject" Target="../embeddings/oleObject308.bin"/><Relationship Id="rId12" Type="http://schemas.openxmlformats.org/officeDocument/2006/relationships/oleObject" Target="../embeddings/oleObject311.bin"/><Relationship Id="rId17" Type="http://schemas.openxmlformats.org/officeDocument/2006/relationships/oleObject" Target="../embeddings/oleObject315.bin"/><Relationship Id="rId2" Type="http://schemas.openxmlformats.org/officeDocument/2006/relationships/slideLayout" Target="../slideLayouts/slideLayout36.xml"/><Relationship Id="rId16" Type="http://schemas.openxmlformats.org/officeDocument/2006/relationships/oleObject" Target="../embeddings/oleObject314.bin"/><Relationship Id="rId1" Type="http://schemas.openxmlformats.org/officeDocument/2006/relationships/vmlDrawing" Target="../drawings/vmlDrawing25.vml"/><Relationship Id="rId6" Type="http://schemas.openxmlformats.org/officeDocument/2006/relationships/image" Target="../media/image329.wmf"/><Relationship Id="rId11" Type="http://schemas.openxmlformats.org/officeDocument/2006/relationships/oleObject" Target="../embeddings/oleObject310.bin"/><Relationship Id="rId5" Type="http://schemas.openxmlformats.org/officeDocument/2006/relationships/oleObject" Target="../embeddings/oleObject307.bin"/><Relationship Id="rId15" Type="http://schemas.openxmlformats.org/officeDocument/2006/relationships/oleObject" Target="../embeddings/oleObject313.bin"/><Relationship Id="rId10" Type="http://schemas.openxmlformats.org/officeDocument/2006/relationships/image" Target="../media/image331.wmf"/><Relationship Id="rId4" Type="http://schemas.openxmlformats.org/officeDocument/2006/relationships/image" Target="../media/image328.emf"/><Relationship Id="rId9" Type="http://schemas.openxmlformats.org/officeDocument/2006/relationships/oleObject" Target="../embeddings/oleObject309.bin"/><Relationship Id="rId14" Type="http://schemas.openxmlformats.org/officeDocument/2006/relationships/oleObject" Target="../embeddings/oleObject312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5.wmf"/><Relationship Id="rId13" Type="http://schemas.openxmlformats.org/officeDocument/2006/relationships/oleObject" Target="../embeddings/oleObject321.bin"/><Relationship Id="rId18" Type="http://schemas.openxmlformats.org/officeDocument/2006/relationships/image" Target="../media/image340.wmf"/><Relationship Id="rId3" Type="http://schemas.openxmlformats.org/officeDocument/2006/relationships/oleObject" Target="../embeddings/oleObject316.bin"/><Relationship Id="rId21" Type="http://schemas.openxmlformats.org/officeDocument/2006/relationships/image" Target="../media/image342.png"/><Relationship Id="rId7" Type="http://schemas.openxmlformats.org/officeDocument/2006/relationships/oleObject" Target="../embeddings/oleObject318.bin"/><Relationship Id="rId12" Type="http://schemas.openxmlformats.org/officeDocument/2006/relationships/image" Target="../media/image337.wmf"/><Relationship Id="rId17" Type="http://schemas.openxmlformats.org/officeDocument/2006/relationships/oleObject" Target="../embeddings/oleObject323.bin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339.wmf"/><Relationship Id="rId20" Type="http://schemas.openxmlformats.org/officeDocument/2006/relationships/image" Target="../media/image341.wmf"/><Relationship Id="rId1" Type="http://schemas.openxmlformats.org/officeDocument/2006/relationships/vmlDrawing" Target="../drawings/vmlDrawing26.vml"/><Relationship Id="rId6" Type="http://schemas.openxmlformats.org/officeDocument/2006/relationships/image" Target="../media/image334.wmf"/><Relationship Id="rId11" Type="http://schemas.openxmlformats.org/officeDocument/2006/relationships/oleObject" Target="../embeddings/oleObject320.bin"/><Relationship Id="rId5" Type="http://schemas.openxmlformats.org/officeDocument/2006/relationships/oleObject" Target="../embeddings/oleObject317.bin"/><Relationship Id="rId15" Type="http://schemas.openxmlformats.org/officeDocument/2006/relationships/oleObject" Target="../embeddings/oleObject322.bin"/><Relationship Id="rId10" Type="http://schemas.openxmlformats.org/officeDocument/2006/relationships/image" Target="../media/image336.wmf"/><Relationship Id="rId19" Type="http://schemas.openxmlformats.org/officeDocument/2006/relationships/oleObject" Target="../embeddings/oleObject324.bin"/><Relationship Id="rId4" Type="http://schemas.openxmlformats.org/officeDocument/2006/relationships/image" Target="../media/image333.wmf"/><Relationship Id="rId9" Type="http://schemas.openxmlformats.org/officeDocument/2006/relationships/oleObject" Target="../embeddings/oleObject319.bin"/><Relationship Id="rId14" Type="http://schemas.openxmlformats.org/officeDocument/2006/relationships/image" Target="../media/image338.wmf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9.bin"/><Relationship Id="rId18" Type="http://schemas.openxmlformats.org/officeDocument/2006/relationships/oleObject" Target="../embeddings/oleObject13.bin"/><Relationship Id="rId26" Type="http://schemas.openxmlformats.org/officeDocument/2006/relationships/oleObject" Target="../embeddings/oleObject17.bin"/><Relationship Id="rId39" Type="http://schemas.openxmlformats.org/officeDocument/2006/relationships/image" Target="../media/image11.png"/><Relationship Id="rId21" Type="http://schemas.openxmlformats.org/officeDocument/2006/relationships/image" Target="../media/image19.wmf"/><Relationship Id="rId34" Type="http://schemas.openxmlformats.org/officeDocument/2006/relationships/image" Target="../media/image25.wmf"/><Relationship Id="rId7" Type="http://schemas.openxmlformats.org/officeDocument/2006/relationships/oleObject" Target="../embeddings/oleObject6.bin"/><Relationship Id="rId12" Type="http://schemas.openxmlformats.org/officeDocument/2006/relationships/image" Target="../media/image16.wmf"/><Relationship Id="rId17" Type="http://schemas.openxmlformats.org/officeDocument/2006/relationships/oleObject" Target="../embeddings/oleObject12.bin"/><Relationship Id="rId25" Type="http://schemas.openxmlformats.org/officeDocument/2006/relationships/image" Target="../media/image21.wmf"/><Relationship Id="rId33" Type="http://schemas.openxmlformats.org/officeDocument/2006/relationships/oleObject" Target="../embeddings/oleObject21.bin"/><Relationship Id="rId38" Type="http://schemas.openxmlformats.org/officeDocument/2006/relationships/image" Target="../media/image27.wmf"/><Relationship Id="rId2" Type="http://schemas.openxmlformats.org/officeDocument/2006/relationships/slideLayout" Target="../slideLayouts/slideLayout36.xml"/><Relationship Id="rId16" Type="http://schemas.openxmlformats.org/officeDocument/2006/relationships/oleObject" Target="../embeddings/oleObject11.bin"/><Relationship Id="rId20" Type="http://schemas.openxmlformats.org/officeDocument/2006/relationships/oleObject" Target="../embeddings/oleObject14.bin"/><Relationship Id="rId29" Type="http://schemas.openxmlformats.org/officeDocument/2006/relationships/oleObject" Target="../embeddings/oleObject19.bin"/><Relationship Id="rId1" Type="http://schemas.openxmlformats.org/officeDocument/2006/relationships/vmlDrawing" Target="../drawings/vmlDrawing4.vml"/><Relationship Id="rId6" Type="http://schemas.openxmlformats.org/officeDocument/2006/relationships/image" Target="../media/image13.wmf"/><Relationship Id="rId11" Type="http://schemas.openxmlformats.org/officeDocument/2006/relationships/oleObject" Target="../embeddings/oleObject8.bin"/><Relationship Id="rId24" Type="http://schemas.openxmlformats.org/officeDocument/2006/relationships/oleObject" Target="../embeddings/oleObject16.bin"/><Relationship Id="rId32" Type="http://schemas.openxmlformats.org/officeDocument/2006/relationships/image" Target="../media/image24.wmf"/><Relationship Id="rId37" Type="http://schemas.openxmlformats.org/officeDocument/2006/relationships/oleObject" Target="../embeddings/oleObject23.bin"/><Relationship Id="rId5" Type="http://schemas.openxmlformats.org/officeDocument/2006/relationships/oleObject" Target="../embeddings/oleObject5.bin"/><Relationship Id="rId15" Type="http://schemas.openxmlformats.org/officeDocument/2006/relationships/oleObject" Target="../embeddings/oleObject10.bin"/><Relationship Id="rId23" Type="http://schemas.openxmlformats.org/officeDocument/2006/relationships/image" Target="../media/image20.wmf"/><Relationship Id="rId28" Type="http://schemas.openxmlformats.org/officeDocument/2006/relationships/image" Target="../media/image22.wmf"/><Relationship Id="rId36" Type="http://schemas.openxmlformats.org/officeDocument/2006/relationships/image" Target="../media/image26.wmf"/><Relationship Id="rId10" Type="http://schemas.openxmlformats.org/officeDocument/2006/relationships/image" Target="../media/image15.wmf"/><Relationship Id="rId19" Type="http://schemas.openxmlformats.org/officeDocument/2006/relationships/image" Target="../media/image18.wmf"/><Relationship Id="rId31" Type="http://schemas.openxmlformats.org/officeDocument/2006/relationships/oleObject" Target="../embeddings/oleObject20.bin"/><Relationship Id="rId4" Type="http://schemas.openxmlformats.org/officeDocument/2006/relationships/image" Target="../media/image12.wmf"/><Relationship Id="rId9" Type="http://schemas.openxmlformats.org/officeDocument/2006/relationships/oleObject" Target="../embeddings/oleObject7.bin"/><Relationship Id="rId14" Type="http://schemas.openxmlformats.org/officeDocument/2006/relationships/image" Target="../media/image17.wmf"/><Relationship Id="rId22" Type="http://schemas.openxmlformats.org/officeDocument/2006/relationships/oleObject" Target="../embeddings/oleObject15.bin"/><Relationship Id="rId27" Type="http://schemas.openxmlformats.org/officeDocument/2006/relationships/oleObject" Target="../embeddings/oleObject18.bin"/><Relationship Id="rId30" Type="http://schemas.openxmlformats.org/officeDocument/2006/relationships/image" Target="../media/image23.wmf"/><Relationship Id="rId35" Type="http://schemas.openxmlformats.org/officeDocument/2006/relationships/oleObject" Target="../embeddings/oleObject22.bin"/><Relationship Id="rId8" Type="http://schemas.openxmlformats.org/officeDocument/2006/relationships/image" Target="../media/image14.wmf"/><Relationship Id="rId3" Type="http://schemas.openxmlformats.org/officeDocument/2006/relationships/oleObject" Target="../embeddings/oleObject4.bin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330.bin"/><Relationship Id="rId18" Type="http://schemas.openxmlformats.org/officeDocument/2006/relationships/image" Target="../media/image350.wmf"/><Relationship Id="rId26" Type="http://schemas.openxmlformats.org/officeDocument/2006/relationships/image" Target="../media/image354.wmf"/><Relationship Id="rId3" Type="http://schemas.openxmlformats.org/officeDocument/2006/relationships/oleObject" Target="../embeddings/oleObject325.bin"/><Relationship Id="rId21" Type="http://schemas.openxmlformats.org/officeDocument/2006/relationships/oleObject" Target="../embeddings/oleObject334.bin"/><Relationship Id="rId34" Type="http://schemas.openxmlformats.org/officeDocument/2006/relationships/image" Target="../media/image11.png"/><Relationship Id="rId7" Type="http://schemas.openxmlformats.org/officeDocument/2006/relationships/oleObject" Target="../embeddings/oleObject327.bin"/><Relationship Id="rId12" Type="http://schemas.openxmlformats.org/officeDocument/2006/relationships/image" Target="../media/image347.wmf"/><Relationship Id="rId17" Type="http://schemas.openxmlformats.org/officeDocument/2006/relationships/oleObject" Target="../embeddings/oleObject332.bin"/><Relationship Id="rId25" Type="http://schemas.openxmlformats.org/officeDocument/2006/relationships/oleObject" Target="../embeddings/oleObject336.bin"/><Relationship Id="rId33" Type="http://schemas.openxmlformats.org/officeDocument/2006/relationships/image" Target="../media/image357.emf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349.wmf"/><Relationship Id="rId20" Type="http://schemas.openxmlformats.org/officeDocument/2006/relationships/image" Target="../media/image351.wmf"/><Relationship Id="rId29" Type="http://schemas.openxmlformats.org/officeDocument/2006/relationships/oleObject" Target="../embeddings/oleObject338.bin"/><Relationship Id="rId1" Type="http://schemas.openxmlformats.org/officeDocument/2006/relationships/vmlDrawing" Target="../drawings/vmlDrawing27.vml"/><Relationship Id="rId6" Type="http://schemas.openxmlformats.org/officeDocument/2006/relationships/image" Target="../media/image344.wmf"/><Relationship Id="rId11" Type="http://schemas.openxmlformats.org/officeDocument/2006/relationships/oleObject" Target="../embeddings/oleObject329.bin"/><Relationship Id="rId24" Type="http://schemas.openxmlformats.org/officeDocument/2006/relationships/image" Target="../media/image353.wmf"/><Relationship Id="rId32" Type="http://schemas.openxmlformats.org/officeDocument/2006/relationships/oleObject" Target="../embeddings/oleObject340.bin"/><Relationship Id="rId5" Type="http://schemas.openxmlformats.org/officeDocument/2006/relationships/oleObject" Target="../embeddings/oleObject326.bin"/><Relationship Id="rId15" Type="http://schemas.openxmlformats.org/officeDocument/2006/relationships/oleObject" Target="../embeddings/oleObject331.bin"/><Relationship Id="rId23" Type="http://schemas.openxmlformats.org/officeDocument/2006/relationships/oleObject" Target="../embeddings/oleObject335.bin"/><Relationship Id="rId28" Type="http://schemas.openxmlformats.org/officeDocument/2006/relationships/image" Target="../media/image355.wmf"/><Relationship Id="rId10" Type="http://schemas.openxmlformats.org/officeDocument/2006/relationships/image" Target="../media/image346.wmf"/><Relationship Id="rId19" Type="http://schemas.openxmlformats.org/officeDocument/2006/relationships/oleObject" Target="../embeddings/oleObject333.bin"/><Relationship Id="rId31" Type="http://schemas.openxmlformats.org/officeDocument/2006/relationships/image" Target="../media/image356.wmf"/><Relationship Id="rId4" Type="http://schemas.openxmlformats.org/officeDocument/2006/relationships/image" Target="../media/image343.wmf"/><Relationship Id="rId9" Type="http://schemas.openxmlformats.org/officeDocument/2006/relationships/oleObject" Target="../embeddings/oleObject328.bin"/><Relationship Id="rId14" Type="http://schemas.openxmlformats.org/officeDocument/2006/relationships/image" Target="../media/image348.wmf"/><Relationship Id="rId22" Type="http://schemas.openxmlformats.org/officeDocument/2006/relationships/image" Target="../media/image352.wmf"/><Relationship Id="rId27" Type="http://schemas.openxmlformats.org/officeDocument/2006/relationships/oleObject" Target="../embeddings/oleObject337.bin"/><Relationship Id="rId30" Type="http://schemas.openxmlformats.org/officeDocument/2006/relationships/oleObject" Target="../embeddings/oleObject339.bin"/><Relationship Id="rId8" Type="http://schemas.openxmlformats.org/officeDocument/2006/relationships/image" Target="../media/image345.wmf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346.bin"/><Relationship Id="rId18" Type="http://schemas.openxmlformats.org/officeDocument/2006/relationships/image" Target="../media/image365.wmf"/><Relationship Id="rId26" Type="http://schemas.openxmlformats.org/officeDocument/2006/relationships/oleObject" Target="../embeddings/oleObject354.bin"/><Relationship Id="rId39" Type="http://schemas.openxmlformats.org/officeDocument/2006/relationships/oleObject" Target="../embeddings/oleObject364.bin"/><Relationship Id="rId21" Type="http://schemas.openxmlformats.org/officeDocument/2006/relationships/oleObject" Target="../embeddings/oleObject350.bin"/><Relationship Id="rId34" Type="http://schemas.openxmlformats.org/officeDocument/2006/relationships/oleObject" Target="../embeddings/oleObject360.bin"/><Relationship Id="rId42" Type="http://schemas.openxmlformats.org/officeDocument/2006/relationships/image" Target="../media/image372.wmf"/><Relationship Id="rId7" Type="http://schemas.openxmlformats.org/officeDocument/2006/relationships/oleObject" Target="../embeddings/oleObject343.bin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364.wmf"/><Relationship Id="rId29" Type="http://schemas.openxmlformats.org/officeDocument/2006/relationships/oleObject" Target="../embeddings/oleObject356.bin"/><Relationship Id="rId1" Type="http://schemas.openxmlformats.org/officeDocument/2006/relationships/vmlDrawing" Target="../drawings/vmlDrawing28.vml"/><Relationship Id="rId6" Type="http://schemas.openxmlformats.org/officeDocument/2006/relationships/image" Target="../media/image359.wmf"/><Relationship Id="rId11" Type="http://schemas.openxmlformats.org/officeDocument/2006/relationships/oleObject" Target="../embeddings/oleObject345.bin"/><Relationship Id="rId24" Type="http://schemas.openxmlformats.org/officeDocument/2006/relationships/oleObject" Target="../embeddings/oleObject352.bin"/><Relationship Id="rId32" Type="http://schemas.openxmlformats.org/officeDocument/2006/relationships/oleObject" Target="../embeddings/oleObject359.bin"/><Relationship Id="rId37" Type="http://schemas.openxmlformats.org/officeDocument/2006/relationships/oleObject" Target="../embeddings/oleObject363.bin"/><Relationship Id="rId40" Type="http://schemas.openxmlformats.org/officeDocument/2006/relationships/image" Target="../media/image371.wmf"/><Relationship Id="rId45" Type="http://schemas.openxmlformats.org/officeDocument/2006/relationships/image" Target="../media/image11.png"/><Relationship Id="rId5" Type="http://schemas.openxmlformats.org/officeDocument/2006/relationships/oleObject" Target="../embeddings/oleObject342.bin"/><Relationship Id="rId15" Type="http://schemas.openxmlformats.org/officeDocument/2006/relationships/oleObject" Target="../embeddings/oleObject347.bin"/><Relationship Id="rId23" Type="http://schemas.openxmlformats.org/officeDocument/2006/relationships/image" Target="../media/image367.wmf"/><Relationship Id="rId28" Type="http://schemas.openxmlformats.org/officeDocument/2006/relationships/image" Target="../media/image368.wmf"/><Relationship Id="rId36" Type="http://schemas.openxmlformats.org/officeDocument/2006/relationships/oleObject" Target="../embeddings/oleObject362.bin"/><Relationship Id="rId10" Type="http://schemas.openxmlformats.org/officeDocument/2006/relationships/image" Target="../media/image361.wmf"/><Relationship Id="rId19" Type="http://schemas.openxmlformats.org/officeDocument/2006/relationships/oleObject" Target="../embeddings/oleObject349.bin"/><Relationship Id="rId31" Type="http://schemas.openxmlformats.org/officeDocument/2006/relationships/oleObject" Target="../embeddings/oleObject358.bin"/><Relationship Id="rId44" Type="http://schemas.openxmlformats.org/officeDocument/2006/relationships/image" Target="../media/image373.wmf"/><Relationship Id="rId4" Type="http://schemas.openxmlformats.org/officeDocument/2006/relationships/image" Target="../media/image358.wmf"/><Relationship Id="rId9" Type="http://schemas.openxmlformats.org/officeDocument/2006/relationships/oleObject" Target="../embeddings/oleObject344.bin"/><Relationship Id="rId14" Type="http://schemas.openxmlformats.org/officeDocument/2006/relationships/image" Target="../media/image363.wmf"/><Relationship Id="rId22" Type="http://schemas.openxmlformats.org/officeDocument/2006/relationships/oleObject" Target="../embeddings/oleObject351.bin"/><Relationship Id="rId27" Type="http://schemas.openxmlformats.org/officeDocument/2006/relationships/oleObject" Target="../embeddings/oleObject355.bin"/><Relationship Id="rId30" Type="http://schemas.openxmlformats.org/officeDocument/2006/relationships/oleObject" Target="../embeddings/oleObject357.bin"/><Relationship Id="rId35" Type="http://schemas.openxmlformats.org/officeDocument/2006/relationships/oleObject" Target="../embeddings/oleObject361.bin"/><Relationship Id="rId43" Type="http://schemas.openxmlformats.org/officeDocument/2006/relationships/oleObject" Target="../embeddings/oleObject366.bin"/><Relationship Id="rId8" Type="http://schemas.openxmlformats.org/officeDocument/2006/relationships/image" Target="../media/image360.wmf"/><Relationship Id="rId3" Type="http://schemas.openxmlformats.org/officeDocument/2006/relationships/oleObject" Target="../embeddings/oleObject341.bin"/><Relationship Id="rId12" Type="http://schemas.openxmlformats.org/officeDocument/2006/relationships/image" Target="../media/image362.wmf"/><Relationship Id="rId17" Type="http://schemas.openxmlformats.org/officeDocument/2006/relationships/oleObject" Target="../embeddings/oleObject348.bin"/><Relationship Id="rId25" Type="http://schemas.openxmlformats.org/officeDocument/2006/relationships/oleObject" Target="../embeddings/oleObject353.bin"/><Relationship Id="rId33" Type="http://schemas.openxmlformats.org/officeDocument/2006/relationships/image" Target="../media/image369.wmf"/><Relationship Id="rId38" Type="http://schemas.openxmlformats.org/officeDocument/2006/relationships/image" Target="../media/image370.wmf"/><Relationship Id="rId20" Type="http://schemas.openxmlformats.org/officeDocument/2006/relationships/image" Target="../media/image366.wmf"/><Relationship Id="rId41" Type="http://schemas.openxmlformats.org/officeDocument/2006/relationships/oleObject" Target="../embeddings/oleObject365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wmf"/><Relationship Id="rId13" Type="http://schemas.openxmlformats.org/officeDocument/2006/relationships/image" Target="../media/image378.wmf"/><Relationship Id="rId18" Type="http://schemas.openxmlformats.org/officeDocument/2006/relationships/oleObject" Target="../embeddings/oleObject375.bin"/><Relationship Id="rId3" Type="http://schemas.openxmlformats.org/officeDocument/2006/relationships/oleObject" Target="../embeddings/oleObject367.bin"/><Relationship Id="rId21" Type="http://schemas.openxmlformats.org/officeDocument/2006/relationships/image" Target="../media/image383.png"/><Relationship Id="rId7" Type="http://schemas.openxmlformats.org/officeDocument/2006/relationships/oleObject" Target="../embeddings/oleObject369.bin"/><Relationship Id="rId12" Type="http://schemas.openxmlformats.org/officeDocument/2006/relationships/oleObject" Target="../embeddings/oleObject372.bin"/><Relationship Id="rId17" Type="http://schemas.openxmlformats.org/officeDocument/2006/relationships/image" Target="../media/image380.wmf"/><Relationship Id="rId2" Type="http://schemas.openxmlformats.org/officeDocument/2006/relationships/slideLayout" Target="../slideLayouts/slideLayout36.xml"/><Relationship Id="rId16" Type="http://schemas.openxmlformats.org/officeDocument/2006/relationships/oleObject" Target="../embeddings/oleObject374.bin"/><Relationship Id="rId20" Type="http://schemas.openxmlformats.org/officeDocument/2006/relationships/image" Target="../media/image382.png"/><Relationship Id="rId1" Type="http://schemas.openxmlformats.org/officeDocument/2006/relationships/vmlDrawing" Target="../drawings/vmlDrawing29.vml"/><Relationship Id="rId6" Type="http://schemas.openxmlformats.org/officeDocument/2006/relationships/image" Target="../media/image375.wmf"/><Relationship Id="rId11" Type="http://schemas.openxmlformats.org/officeDocument/2006/relationships/image" Target="../media/image377.wmf"/><Relationship Id="rId5" Type="http://schemas.openxmlformats.org/officeDocument/2006/relationships/oleObject" Target="../embeddings/oleObject368.bin"/><Relationship Id="rId15" Type="http://schemas.openxmlformats.org/officeDocument/2006/relationships/image" Target="../media/image379.wmf"/><Relationship Id="rId10" Type="http://schemas.openxmlformats.org/officeDocument/2006/relationships/oleObject" Target="../embeddings/oleObject371.bin"/><Relationship Id="rId19" Type="http://schemas.openxmlformats.org/officeDocument/2006/relationships/image" Target="../media/image381.wmf"/><Relationship Id="rId4" Type="http://schemas.openxmlformats.org/officeDocument/2006/relationships/image" Target="../media/image374.wmf"/><Relationship Id="rId9" Type="http://schemas.openxmlformats.org/officeDocument/2006/relationships/oleObject" Target="../embeddings/oleObject370.bin"/><Relationship Id="rId14" Type="http://schemas.openxmlformats.org/officeDocument/2006/relationships/oleObject" Target="../embeddings/oleObject373.bin"/><Relationship Id="rId22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85.png"/><Relationship Id="rId7" Type="http://schemas.openxmlformats.org/officeDocument/2006/relationships/image" Target="../media/image389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88.png"/><Relationship Id="rId5" Type="http://schemas.openxmlformats.org/officeDocument/2006/relationships/image" Target="../media/image387.png"/><Relationship Id="rId4" Type="http://schemas.openxmlformats.org/officeDocument/2006/relationships/image" Target="../media/image386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381.bin"/><Relationship Id="rId18" Type="http://schemas.openxmlformats.org/officeDocument/2006/relationships/image" Target="../media/image398.wmf"/><Relationship Id="rId26" Type="http://schemas.openxmlformats.org/officeDocument/2006/relationships/image" Target="../media/image402.wmf"/><Relationship Id="rId3" Type="http://schemas.openxmlformats.org/officeDocument/2006/relationships/oleObject" Target="../embeddings/oleObject376.bin"/><Relationship Id="rId21" Type="http://schemas.openxmlformats.org/officeDocument/2006/relationships/oleObject" Target="../embeddings/oleObject385.bin"/><Relationship Id="rId7" Type="http://schemas.openxmlformats.org/officeDocument/2006/relationships/oleObject" Target="../embeddings/oleObject378.bin"/><Relationship Id="rId12" Type="http://schemas.openxmlformats.org/officeDocument/2006/relationships/image" Target="../media/image395.wmf"/><Relationship Id="rId17" Type="http://schemas.openxmlformats.org/officeDocument/2006/relationships/oleObject" Target="../embeddings/oleObject383.bin"/><Relationship Id="rId25" Type="http://schemas.openxmlformats.org/officeDocument/2006/relationships/oleObject" Target="../embeddings/oleObject387.bin"/><Relationship Id="rId33" Type="http://schemas.openxmlformats.org/officeDocument/2006/relationships/image" Target="../media/image11.png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397.wmf"/><Relationship Id="rId20" Type="http://schemas.openxmlformats.org/officeDocument/2006/relationships/image" Target="../media/image399.wmf"/><Relationship Id="rId29" Type="http://schemas.openxmlformats.org/officeDocument/2006/relationships/oleObject" Target="../embeddings/oleObject389.bin"/><Relationship Id="rId1" Type="http://schemas.openxmlformats.org/officeDocument/2006/relationships/vmlDrawing" Target="../drawings/vmlDrawing30.vml"/><Relationship Id="rId6" Type="http://schemas.openxmlformats.org/officeDocument/2006/relationships/image" Target="../media/image392.wmf"/><Relationship Id="rId11" Type="http://schemas.openxmlformats.org/officeDocument/2006/relationships/oleObject" Target="../embeddings/oleObject380.bin"/><Relationship Id="rId24" Type="http://schemas.openxmlformats.org/officeDocument/2006/relationships/image" Target="../media/image401.wmf"/><Relationship Id="rId32" Type="http://schemas.openxmlformats.org/officeDocument/2006/relationships/image" Target="../media/image404.wmf"/><Relationship Id="rId5" Type="http://schemas.openxmlformats.org/officeDocument/2006/relationships/oleObject" Target="../embeddings/oleObject377.bin"/><Relationship Id="rId15" Type="http://schemas.openxmlformats.org/officeDocument/2006/relationships/oleObject" Target="../embeddings/oleObject382.bin"/><Relationship Id="rId23" Type="http://schemas.openxmlformats.org/officeDocument/2006/relationships/oleObject" Target="../embeddings/oleObject386.bin"/><Relationship Id="rId28" Type="http://schemas.openxmlformats.org/officeDocument/2006/relationships/image" Target="../media/image403.wmf"/><Relationship Id="rId10" Type="http://schemas.openxmlformats.org/officeDocument/2006/relationships/image" Target="../media/image394.wmf"/><Relationship Id="rId19" Type="http://schemas.openxmlformats.org/officeDocument/2006/relationships/oleObject" Target="../embeddings/oleObject384.bin"/><Relationship Id="rId31" Type="http://schemas.openxmlformats.org/officeDocument/2006/relationships/oleObject" Target="../embeddings/oleObject390.bin"/><Relationship Id="rId4" Type="http://schemas.openxmlformats.org/officeDocument/2006/relationships/image" Target="../media/image391.wmf"/><Relationship Id="rId9" Type="http://schemas.openxmlformats.org/officeDocument/2006/relationships/oleObject" Target="../embeddings/oleObject379.bin"/><Relationship Id="rId14" Type="http://schemas.openxmlformats.org/officeDocument/2006/relationships/image" Target="../media/image396.wmf"/><Relationship Id="rId22" Type="http://schemas.openxmlformats.org/officeDocument/2006/relationships/image" Target="../media/image400.wmf"/><Relationship Id="rId27" Type="http://schemas.openxmlformats.org/officeDocument/2006/relationships/oleObject" Target="../embeddings/oleObject388.bin"/><Relationship Id="rId30" Type="http://schemas.openxmlformats.org/officeDocument/2006/relationships/image" Target="../media/image158.wmf"/><Relationship Id="rId8" Type="http://schemas.openxmlformats.org/officeDocument/2006/relationships/image" Target="../media/image393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wmf"/><Relationship Id="rId13" Type="http://schemas.openxmlformats.org/officeDocument/2006/relationships/oleObject" Target="../embeddings/oleObject396.bin"/><Relationship Id="rId18" Type="http://schemas.openxmlformats.org/officeDocument/2006/relationships/oleObject" Target="../embeddings/oleObject399.bin"/><Relationship Id="rId26" Type="http://schemas.openxmlformats.org/officeDocument/2006/relationships/image" Target="../media/image11.png"/><Relationship Id="rId3" Type="http://schemas.openxmlformats.org/officeDocument/2006/relationships/oleObject" Target="../embeddings/oleObject391.bin"/><Relationship Id="rId21" Type="http://schemas.openxmlformats.org/officeDocument/2006/relationships/image" Target="../media/image413.wmf"/><Relationship Id="rId7" Type="http://schemas.openxmlformats.org/officeDocument/2006/relationships/oleObject" Target="../embeddings/oleObject393.bin"/><Relationship Id="rId12" Type="http://schemas.openxmlformats.org/officeDocument/2006/relationships/image" Target="../media/image409.wmf"/><Relationship Id="rId17" Type="http://schemas.openxmlformats.org/officeDocument/2006/relationships/oleObject" Target="../embeddings/oleObject398.bin"/><Relationship Id="rId25" Type="http://schemas.openxmlformats.org/officeDocument/2006/relationships/image" Target="../media/image415.wmf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411.wmf"/><Relationship Id="rId20" Type="http://schemas.openxmlformats.org/officeDocument/2006/relationships/oleObject" Target="../embeddings/oleObject400.bin"/><Relationship Id="rId1" Type="http://schemas.openxmlformats.org/officeDocument/2006/relationships/vmlDrawing" Target="../drawings/vmlDrawing31.vml"/><Relationship Id="rId6" Type="http://schemas.openxmlformats.org/officeDocument/2006/relationships/image" Target="../media/image406.wmf"/><Relationship Id="rId11" Type="http://schemas.openxmlformats.org/officeDocument/2006/relationships/oleObject" Target="../embeddings/oleObject395.bin"/><Relationship Id="rId24" Type="http://schemas.openxmlformats.org/officeDocument/2006/relationships/oleObject" Target="../embeddings/oleObject402.bin"/><Relationship Id="rId5" Type="http://schemas.openxmlformats.org/officeDocument/2006/relationships/oleObject" Target="../embeddings/oleObject392.bin"/><Relationship Id="rId15" Type="http://schemas.openxmlformats.org/officeDocument/2006/relationships/oleObject" Target="../embeddings/oleObject397.bin"/><Relationship Id="rId23" Type="http://schemas.openxmlformats.org/officeDocument/2006/relationships/image" Target="../media/image414.wmf"/><Relationship Id="rId10" Type="http://schemas.openxmlformats.org/officeDocument/2006/relationships/image" Target="../media/image408.wmf"/><Relationship Id="rId19" Type="http://schemas.openxmlformats.org/officeDocument/2006/relationships/image" Target="../media/image412.wmf"/><Relationship Id="rId4" Type="http://schemas.openxmlformats.org/officeDocument/2006/relationships/image" Target="../media/image405.wmf"/><Relationship Id="rId9" Type="http://schemas.openxmlformats.org/officeDocument/2006/relationships/oleObject" Target="../embeddings/oleObject394.bin"/><Relationship Id="rId14" Type="http://schemas.openxmlformats.org/officeDocument/2006/relationships/image" Target="../media/image410.wmf"/><Relationship Id="rId22" Type="http://schemas.openxmlformats.org/officeDocument/2006/relationships/oleObject" Target="../embeddings/oleObject401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3.bin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418.png"/><Relationship Id="rId5" Type="http://schemas.openxmlformats.org/officeDocument/2006/relationships/image" Target="../media/image417.png"/><Relationship Id="rId4" Type="http://schemas.openxmlformats.org/officeDocument/2006/relationships/image" Target="../media/image416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1.wmf"/><Relationship Id="rId13" Type="http://schemas.openxmlformats.org/officeDocument/2006/relationships/oleObject" Target="../embeddings/oleObject409.bin"/><Relationship Id="rId18" Type="http://schemas.openxmlformats.org/officeDocument/2006/relationships/image" Target="../media/image425.wmf"/><Relationship Id="rId26" Type="http://schemas.openxmlformats.org/officeDocument/2006/relationships/image" Target="../media/image428.wmf"/><Relationship Id="rId3" Type="http://schemas.openxmlformats.org/officeDocument/2006/relationships/oleObject" Target="../embeddings/oleObject404.bin"/><Relationship Id="rId21" Type="http://schemas.openxmlformats.org/officeDocument/2006/relationships/oleObject" Target="../embeddings/oleObject414.bin"/><Relationship Id="rId7" Type="http://schemas.openxmlformats.org/officeDocument/2006/relationships/oleObject" Target="../embeddings/oleObject406.bin"/><Relationship Id="rId12" Type="http://schemas.openxmlformats.org/officeDocument/2006/relationships/image" Target="../media/image423.wmf"/><Relationship Id="rId17" Type="http://schemas.openxmlformats.org/officeDocument/2006/relationships/oleObject" Target="../embeddings/oleObject412.bin"/><Relationship Id="rId25" Type="http://schemas.openxmlformats.org/officeDocument/2006/relationships/oleObject" Target="../embeddings/oleObject417.bin"/><Relationship Id="rId2" Type="http://schemas.openxmlformats.org/officeDocument/2006/relationships/slideLayout" Target="../slideLayouts/slideLayout36.xml"/><Relationship Id="rId16" Type="http://schemas.openxmlformats.org/officeDocument/2006/relationships/oleObject" Target="../embeddings/oleObject411.bin"/><Relationship Id="rId20" Type="http://schemas.openxmlformats.org/officeDocument/2006/relationships/image" Target="../media/image426.wmf"/><Relationship Id="rId29" Type="http://schemas.openxmlformats.org/officeDocument/2006/relationships/image" Target="../media/image418.png"/><Relationship Id="rId1" Type="http://schemas.openxmlformats.org/officeDocument/2006/relationships/vmlDrawing" Target="../drawings/vmlDrawing33.vml"/><Relationship Id="rId6" Type="http://schemas.openxmlformats.org/officeDocument/2006/relationships/image" Target="../media/image420.wmf"/><Relationship Id="rId11" Type="http://schemas.openxmlformats.org/officeDocument/2006/relationships/oleObject" Target="../embeddings/oleObject408.bin"/><Relationship Id="rId24" Type="http://schemas.openxmlformats.org/officeDocument/2006/relationships/image" Target="../media/image427.wmf"/><Relationship Id="rId5" Type="http://schemas.openxmlformats.org/officeDocument/2006/relationships/oleObject" Target="../embeddings/oleObject405.bin"/><Relationship Id="rId15" Type="http://schemas.openxmlformats.org/officeDocument/2006/relationships/oleObject" Target="../embeddings/oleObject410.bin"/><Relationship Id="rId23" Type="http://schemas.openxmlformats.org/officeDocument/2006/relationships/oleObject" Target="../embeddings/oleObject416.bin"/><Relationship Id="rId28" Type="http://schemas.openxmlformats.org/officeDocument/2006/relationships/image" Target="../media/image429.wmf"/><Relationship Id="rId10" Type="http://schemas.openxmlformats.org/officeDocument/2006/relationships/image" Target="../media/image422.wmf"/><Relationship Id="rId19" Type="http://schemas.openxmlformats.org/officeDocument/2006/relationships/oleObject" Target="../embeddings/oleObject413.bin"/><Relationship Id="rId4" Type="http://schemas.openxmlformats.org/officeDocument/2006/relationships/image" Target="../media/image419.wmf"/><Relationship Id="rId9" Type="http://schemas.openxmlformats.org/officeDocument/2006/relationships/oleObject" Target="../embeddings/oleObject407.bin"/><Relationship Id="rId14" Type="http://schemas.openxmlformats.org/officeDocument/2006/relationships/image" Target="../media/image424.wmf"/><Relationship Id="rId22" Type="http://schemas.openxmlformats.org/officeDocument/2006/relationships/oleObject" Target="../embeddings/oleObject415.bin"/><Relationship Id="rId27" Type="http://schemas.openxmlformats.org/officeDocument/2006/relationships/oleObject" Target="../embeddings/oleObject418.bin"/><Relationship Id="rId30" Type="http://schemas.openxmlformats.org/officeDocument/2006/relationships/image" Target="../media/image1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1.bin"/><Relationship Id="rId13" Type="http://schemas.openxmlformats.org/officeDocument/2006/relationships/image" Target="../media/image434.wmf"/><Relationship Id="rId18" Type="http://schemas.openxmlformats.org/officeDocument/2006/relationships/oleObject" Target="../embeddings/oleObject426.bin"/><Relationship Id="rId26" Type="http://schemas.openxmlformats.org/officeDocument/2006/relationships/oleObject" Target="../embeddings/oleObject430.bin"/><Relationship Id="rId3" Type="http://schemas.openxmlformats.org/officeDocument/2006/relationships/oleObject" Target="../embeddings/oleObject419.bin"/><Relationship Id="rId21" Type="http://schemas.openxmlformats.org/officeDocument/2006/relationships/image" Target="../media/image438.wmf"/><Relationship Id="rId7" Type="http://schemas.openxmlformats.org/officeDocument/2006/relationships/image" Target="../media/image441.wmf"/><Relationship Id="rId12" Type="http://schemas.openxmlformats.org/officeDocument/2006/relationships/oleObject" Target="../embeddings/oleObject423.bin"/><Relationship Id="rId17" Type="http://schemas.openxmlformats.org/officeDocument/2006/relationships/image" Target="../media/image436.wmf"/><Relationship Id="rId25" Type="http://schemas.openxmlformats.org/officeDocument/2006/relationships/image" Target="../media/image440.wmf"/><Relationship Id="rId2" Type="http://schemas.openxmlformats.org/officeDocument/2006/relationships/slideLayout" Target="../slideLayouts/slideLayout36.xml"/><Relationship Id="rId16" Type="http://schemas.openxmlformats.org/officeDocument/2006/relationships/oleObject" Target="../embeddings/oleObject425.bin"/><Relationship Id="rId20" Type="http://schemas.openxmlformats.org/officeDocument/2006/relationships/oleObject" Target="../embeddings/oleObject427.bin"/><Relationship Id="rId1" Type="http://schemas.openxmlformats.org/officeDocument/2006/relationships/vmlDrawing" Target="../drawings/vmlDrawing34.vml"/><Relationship Id="rId6" Type="http://schemas.openxmlformats.org/officeDocument/2006/relationships/image" Target="../media/image431.wmf"/><Relationship Id="rId11" Type="http://schemas.openxmlformats.org/officeDocument/2006/relationships/image" Target="../media/image433.wmf"/><Relationship Id="rId24" Type="http://schemas.openxmlformats.org/officeDocument/2006/relationships/oleObject" Target="../embeddings/oleObject429.bin"/><Relationship Id="rId5" Type="http://schemas.openxmlformats.org/officeDocument/2006/relationships/oleObject" Target="../embeddings/oleObject420.bin"/><Relationship Id="rId15" Type="http://schemas.openxmlformats.org/officeDocument/2006/relationships/image" Target="../media/image435.wmf"/><Relationship Id="rId23" Type="http://schemas.openxmlformats.org/officeDocument/2006/relationships/image" Target="../media/image439.wmf"/><Relationship Id="rId28" Type="http://schemas.openxmlformats.org/officeDocument/2006/relationships/image" Target="../media/image11.png"/><Relationship Id="rId10" Type="http://schemas.openxmlformats.org/officeDocument/2006/relationships/oleObject" Target="../embeddings/oleObject422.bin"/><Relationship Id="rId19" Type="http://schemas.openxmlformats.org/officeDocument/2006/relationships/image" Target="../media/image437.wmf"/><Relationship Id="rId4" Type="http://schemas.openxmlformats.org/officeDocument/2006/relationships/image" Target="../media/image430.wmf"/><Relationship Id="rId9" Type="http://schemas.openxmlformats.org/officeDocument/2006/relationships/image" Target="../media/image432.wmf"/><Relationship Id="rId14" Type="http://schemas.openxmlformats.org/officeDocument/2006/relationships/oleObject" Target="../embeddings/oleObject424.bin"/><Relationship Id="rId22" Type="http://schemas.openxmlformats.org/officeDocument/2006/relationships/oleObject" Target="../embeddings/oleObject428.bin"/><Relationship Id="rId27" Type="http://schemas.openxmlformats.org/officeDocument/2006/relationships/image" Target="../media/image427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1.bin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444.png"/><Relationship Id="rId5" Type="http://schemas.openxmlformats.org/officeDocument/2006/relationships/image" Target="../media/image443.png"/><Relationship Id="rId4" Type="http://schemas.openxmlformats.org/officeDocument/2006/relationships/image" Target="../media/image442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13" Type="http://schemas.openxmlformats.org/officeDocument/2006/relationships/oleObject" Target="../embeddings/oleObject29.bin"/><Relationship Id="rId3" Type="http://schemas.openxmlformats.org/officeDocument/2006/relationships/oleObject" Target="../embeddings/oleObject24.bin"/><Relationship Id="rId7" Type="http://schemas.openxmlformats.org/officeDocument/2006/relationships/oleObject" Target="../embeddings/oleObject26.bin"/><Relationship Id="rId12" Type="http://schemas.openxmlformats.org/officeDocument/2006/relationships/image" Target="../media/image31.wmf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33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28.wmf"/><Relationship Id="rId11" Type="http://schemas.openxmlformats.org/officeDocument/2006/relationships/oleObject" Target="../embeddings/oleObject28.bin"/><Relationship Id="rId5" Type="http://schemas.openxmlformats.org/officeDocument/2006/relationships/oleObject" Target="../embeddings/oleObject25.bin"/><Relationship Id="rId15" Type="http://schemas.openxmlformats.org/officeDocument/2006/relationships/oleObject" Target="../embeddings/oleObject30.bin"/><Relationship Id="rId10" Type="http://schemas.openxmlformats.org/officeDocument/2006/relationships/image" Target="../media/image30.wmf"/><Relationship Id="rId4" Type="http://schemas.openxmlformats.org/officeDocument/2006/relationships/image" Target="../media/image25.wmf"/><Relationship Id="rId9" Type="http://schemas.openxmlformats.org/officeDocument/2006/relationships/oleObject" Target="../embeddings/oleObject27.bin"/><Relationship Id="rId14" Type="http://schemas.openxmlformats.org/officeDocument/2006/relationships/image" Target="../media/image32.wm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3" Type="http://schemas.openxmlformats.org/officeDocument/2006/relationships/image" Target="../media/image446.png"/><Relationship Id="rId7" Type="http://schemas.openxmlformats.org/officeDocument/2006/relationships/image" Target="../media/image450.png"/><Relationship Id="rId12" Type="http://schemas.openxmlformats.org/officeDocument/2006/relationships/image" Target="../media/image11.pn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49.png"/><Relationship Id="rId11" Type="http://schemas.openxmlformats.org/officeDocument/2006/relationships/image" Target="../media/image454.png"/><Relationship Id="rId5" Type="http://schemas.openxmlformats.org/officeDocument/2006/relationships/image" Target="../media/image448.png"/><Relationship Id="rId10" Type="http://schemas.openxmlformats.org/officeDocument/2006/relationships/image" Target="../media/image453.png"/><Relationship Id="rId4" Type="http://schemas.openxmlformats.org/officeDocument/2006/relationships/image" Target="../media/image447.png"/><Relationship Id="rId9" Type="http://schemas.openxmlformats.org/officeDocument/2006/relationships/image" Target="../media/image45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wmf"/><Relationship Id="rId13" Type="http://schemas.openxmlformats.org/officeDocument/2006/relationships/image" Target="../media/image461.png"/><Relationship Id="rId18" Type="http://schemas.openxmlformats.org/officeDocument/2006/relationships/image" Target="../media/image11.png"/><Relationship Id="rId3" Type="http://schemas.openxmlformats.org/officeDocument/2006/relationships/oleObject" Target="../embeddings/oleObject432.bin"/><Relationship Id="rId7" Type="http://schemas.openxmlformats.org/officeDocument/2006/relationships/oleObject" Target="../embeddings/oleObject434.bin"/><Relationship Id="rId12" Type="http://schemas.openxmlformats.org/officeDocument/2006/relationships/image" Target="../media/image460.png"/><Relationship Id="rId17" Type="http://schemas.openxmlformats.org/officeDocument/2006/relationships/image" Target="../media/image465.png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464.png"/><Relationship Id="rId1" Type="http://schemas.openxmlformats.org/officeDocument/2006/relationships/vmlDrawing" Target="../drawings/vmlDrawing36.vml"/><Relationship Id="rId6" Type="http://schemas.openxmlformats.org/officeDocument/2006/relationships/image" Target="../media/image456.wmf"/><Relationship Id="rId11" Type="http://schemas.openxmlformats.org/officeDocument/2006/relationships/image" Target="../media/image459.png"/><Relationship Id="rId5" Type="http://schemas.openxmlformats.org/officeDocument/2006/relationships/oleObject" Target="../embeddings/oleObject433.bin"/><Relationship Id="rId15" Type="http://schemas.openxmlformats.org/officeDocument/2006/relationships/image" Target="../media/image463.png"/><Relationship Id="rId10" Type="http://schemas.openxmlformats.org/officeDocument/2006/relationships/image" Target="../media/image458.wmf"/><Relationship Id="rId4" Type="http://schemas.openxmlformats.org/officeDocument/2006/relationships/image" Target="../media/image455.wmf"/><Relationship Id="rId9" Type="http://schemas.openxmlformats.org/officeDocument/2006/relationships/oleObject" Target="../embeddings/oleObject435.bin"/><Relationship Id="rId14" Type="http://schemas.openxmlformats.org/officeDocument/2006/relationships/image" Target="../media/image46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441.bin"/><Relationship Id="rId18" Type="http://schemas.openxmlformats.org/officeDocument/2006/relationships/image" Target="../media/image473.wmf"/><Relationship Id="rId26" Type="http://schemas.openxmlformats.org/officeDocument/2006/relationships/image" Target="../media/image477.wmf"/><Relationship Id="rId39" Type="http://schemas.openxmlformats.org/officeDocument/2006/relationships/oleObject" Target="../embeddings/oleObject454.bin"/><Relationship Id="rId21" Type="http://schemas.openxmlformats.org/officeDocument/2006/relationships/oleObject" Target="../embeddings/oleObject445.bin"/><Relationship Id="rId34" Type="http://schemas.openxmlformats.org/officeDocument/2006/relationships/image" Target="../media/image481.wmf"/><Relationship Id="rId42" Type="http://schemas.openxmlformats.org/officeDocument/2006/relationships/image" Target="../media/image11.png"/><Relationship Id="rId7" Type="http://schemas.openxmlformats.org/officeDocument/2006/relationships/oleObject" Target="../embeddings/oleObject438.bin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472.wmf"/><Relationship Id="rId20" Type="http://schemas.openxmlformats.org/officeDocument/2006/relationships/image" Target="../media/image474.wmf"/><Relationship Id="rId29" Type="http://schemas.openxmlformats.org/officeDocument/2006/relationships/oleObject" Target="../embeddings/oleObject449.bin"/><Relationship Id="rId41" Type="http://schemas.openxmlformats.org/officeDocument/2006/relationships/oleObject" Target="../embeddings/oleObject455.bin"/><Relationship Id="rId1" Type="http://schemas.openxmlformats.org/officeDocument/2006/relationships/vmlDrawing" Target="../drawings/vmlDrawing37.vml"/><Relationship Id="rId6" Type="http://schemas.openxmlformats.org/officeDocument/2006/relationships/image" Target="../media/image467.wmf"/><Relationship Id="rId11" Type="http://schemas.openxmlformats.org/officeDocument/2006/relationships/oleObject" Target="../embeddings/oleObject440.bin"/><Relationship Id="rId24" Type="http://schemas.openxmlformats.org/officeDocument/2006/relationships/image" Target="../media/image476.wmf"/><Relationship Id="rId32" Type="http://schemas.openxmlformats.org/officeDocument/2006/relationships/image" Target="../media/image480.wmf"/><Relationship Id="rId37" Type="http://schemas.openxmlformats.org/officeDocument/2006/relationships/oleObject" Target="../embeddings/oleObject453.bin"/><Relationship Id="rId40" Type="http://schemas.openxmlformats.org/officeDocument/2006/relationships/image" Target="../media/image484.wmf"/><Relationship Id="rId5" Type="http://schemas.openxmlformats.org/officeDocument/2006/relationships/oleObject" Target="../embeddings/oleObject437.bin"/><Relationship Id="rId15" Type="http://schemas.openxmlformats.org/officeDocument/2006/relationships/oleObject" Target="../embeddings/oleObject442.bin"/><Relationship Id="rId23" Type="http://schemas.openxmlformats.org/officeDocument/2006/relationships/oleObject" Target="../embeddings/oleObject446.bin"/><Relationship Id="rId28" Type="http://schemas.openxmlformats.org/officeDocument/2006/relationships/image" Target="../media/image478.wmf"/><Relationship Id="rId36" Type="http://schemas.openxmlformats.org/officeDocument/2006/relationships/image" Target="../media/image482.wmf"/><Relationship Id="rId10" Type="http://schemas.openxmlformats.org/officeDocument/2006/relationships/image" Target="../media/image469.wmf"/><Relationship Id="rId19" Type="http://schemas.openxmlformats.org/officeDocument/2006/relationships/oleObject" Target="../embeddings/oleObject444.bin"/><Relationship Id="rId31" Type="http://schemas.openxmlformats.org/officeDocument/2006/relationships/oleObject" Target="../embeddings/oleObject450.bin"/><Relationship Id="rId4" Type="http://schemas.openxmlformats.org/officeDocument/2006/relationships/image" Target="../media/image466.wmf"/><Relationship Id="rId9" Type="http://schemas.openxmlformats.org/officeDocument/2006/relationships/oleObject" Target="../embeddings/oleObject439.bin"/><Relationship Id="rId14" Type="http://schemas.openxmlformats.org/officeDocument/2006/relationships/image" Target="../media/image471.wmf"/><Relationship Id="rId22" Type="http://schemas.openxmlformats.org/officeDocument/2006/relationships/image" Target="../media/image475.wmf"/><Relationship Id="rId27" Type="http://schemas.openxmlformats.org/officeDocument/2006/relationships/oleObject" Target="../embeddings/oleObject448.bin"/><Relationship Id="rId30" Type="http://schemas.openxmlformats.org/officeDocument/2006/relationships/image" Target="../media/image479.wmf"/><Relationship Id="rId35" Type="http://schemas.openxmlformats.org/officeDocument/2006/relationships/oleObject" Target="../embeddings/oleObject452.bin"/><Relationship Id="rId8" Type="http://schemas.openxmlformats.org/officeDocument/2006/relationships/image" Target="../media/image468.wmf"/><Relationship Id="rId3" Type="http://schemas.openxmlformats.org/officeDocument/2006/relationships/oleObject" Target="../embeddings/oleObject436.bin"/><Relationship Id="rId12" Type="http://schemas.openxmlformats.org/officeDocument/2006/relationships/image" Target="../media/image470.wmf"/><Relationship Id="rId17" Type="http://schemas.openxmlformats.org/officeDocument/2006/relationships/oleObject" Target="../embeddings/oleObject443.bin"/><Relationship Id="rId25" Type="http://schemas.openxmlformats.org/officeDocument/2006/relationships/oleObject" Target="../embeddings/oleObject447.bin"/><Relationship Id="rId33" Type="http://schemas.openxmlformats.org/officeDocument/2006/relationships/oleObject" Target="../embeddings/oleObject451.bin"/><Relationship Id="rId38" Type="http://schemas.openxmlformats.org/officeDocument/2006/relationships/image" Target="../media/image483.w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6.wmf"/><Relationship Id="rId13" Type="http://schemas.openxmlformats.org/officeDocument/2006/relationships/image" Target="../media/image491.png"/><Relationship Id="rId3" Type="http://schemas.openxmlformats.org/officeDocument/2006/relationships/image" Target="../media/image489.png"/><Relationship Id="rId7" Type="http://schemas.openxmlformats.org/officeDocument/2006/relationships/oleObject" Target="../embeddings/oleObject457.bin"/><Relationship Id="rId12" Type="http://schemas.openxmlformats.org/officeDocument/2006/relationships/image" Target="../media/image488.wmf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490.png"/><Relationship Id="rId11" Type="http://schemas.openxmlformats.org/officeDocument/2006/relationships/oleObject" Target="../embeddings/oleObject459.bin"/><Relationship Id="rId5" Type="http://schemas.openxmlformats.org/officeDocument/2006/relationships/image" Target="../media/image485.wmf"/><Relationship Id="rId15" Type="http://schemas.openxmlformats.org/officeDocument/2006/relationships/image" Target="../media/image11.png"/><Relationship Id="rId10" Type="http://schemas.openxmlformats.org/officeDocument/2006/relationships/image" Target="../media/image487.wmf"/><Relationship Id="rId4" Type="http://schemas.openxmlformats.org/officeDocument/2006/relationships/oleObject" Target="../embeddings/oleObject456.bin"/><Relationship Id="rId9" Type="http://schemas.openxmlformats.org/officeDocument/2006/relationships/oleObject" Target="../embeddings/oleObject458.bin"/><Relationship Id="rId14" Type="http://schemas.openxmlformats.org/officeDocument/2006/relationships/image" Target="../media/image49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5.wmf"/><Relationship Id="rId3" Type="http://schemas.openxmlformats.org/officeDocument/2006/relationships/oleObject" Target="../embeddings/oleObject460.bin"/><Relationship Id="rId7" Type="http://schemas.openxmlformats.org/officeDocument/2006/relationships/oleObject" Target="../embeddings/oleObject462.bin"/><Relationship Id="rId12" Type="http://schemas.openxmlformats.org/officeDocument/2006/relationships/image" Target="../media/image11.png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494.wmf"/><Relationship Id="rId11" Type="http://schemas.openxmlformats.org/officeDocument/2006/relationships/image" Target="../media/image496.png"/><Relationship Id="rId5" Type="http://schemas.openxmlformats.org/officeDocument/2006/relationships/oleObject" Target="../embeddings/oleObject461.bin"/><Relationship Id="rId10" Type="http://schemas.openxmlformats.org/officeDocument/2006/relationships/oleObject" Target="../embeddings/oleObject464.bin"/><Relationship Id="rId4" Type="http://schemas.openxmlformats.org/officeDocument/2006/relationships/image" Target="../media/image493.wmf"/><Relationship Id="rId9" Type="http://schemas.openxmlformats.org/officeDocument/2006/relationships/oleObject" Target="../embeddings/oleObject463.bin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8.wmf"/><Relationship Id="rId3" Type="http://schemas.openxmlformats.org/officeDocument/2006/relationships/oleObject" Target="../embeddings/oleObject465.bin"/><Relationship Id="rId7" Type="http://schemas.openxmlformats.org/officeDocument/2006/relationships/oleObject" Target="../embeddings/oleObject466.bin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500.png"/><Relationship Id="rId5" Type="http://schemas.openxmlformats.org/officeDocument/2006/relationships/image" Target="../media/image499.png"/><Relationship Id="rId4" Type="http://schemas.openxmlformats.org/officeDocument/2006/relationships/image" Target="../media/image497.wmf"/><Relationship Id="rId9" Type="http://schemas.openxmlformats.org/officeDocument/2006/relationships/image" Target="../media/image1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3.emf"/><Relationship Id="rId13" Type="http://schemas.openxmlformats.org/officeDocument/2006/relationships/oleObject" Target="../embeddings/oleObject472.bin"/><Relationship Id="rId3" Type="http://schemas.openxmlformats.org/officeDocument/2006/relationships/oleObject" Target="../embeddings/oleObject467.bin"/><Relationship Id="rId7" Type="http://schemas.openxmlformats.org/officeDocument/2006/relationships/oleObject" Target="../embeddings/oleObject469.bin"/><Relationship Id="rId12" Type="http://schemas.openxmlformats.org/officeDocument/2006/relationships/image" Target="../media/image505.wmf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502.wmf"/><Relationship Id="rId11" Type="http://schemas.openxmlformats.org/officeDocument/2006/relationships/oleObject" Target="../embeddings/oleObject471.bin"/><Relationship Id="rId5" Type="http://schemas.openxmlformats.org/officeDocument/2006/relationships/oleObject" Target="../embeddings/oleObject468.bin"/><Relationship Id="rId15" Type="http://schemas.openxmlformats.org/officeDocument/2006/relationships/image" Target="../media/image11.png"/><Relationship Id="rId10" Type="http://schemas.openxmlformats.org/officeDocument/2006/relationships/image" Target="../media/image504.emf"/><Relationship Id="rId4" Type="http://schemas.openxmlformats.org/officeDocument/2006/relationships/image" Target="../media/image501.wmf"/><Relationship Id="rId9" Type="http://schemas.openxmlformats.org/officeDocument/2006/relationships/oleObject" Target="../embeddings/oleObject470.bin"/><Relationship Id="rId14" Type="http://schemas.openxmlformats.org/officeDocument/2006/relationships/image" Target="../media/image506.wmf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479.bin"/><Relationship Id="rId18" Type="http://schemas.openxmlformats.org/officeDocument/2006/relationships/oleObject" Target="../embeddings/oleObject482.bin"/><Relationship Id="rId26" Type="http://schemas.openxmlformats.org/officeDocument/2006/relationships/oleObject" Target="../embeddings/oleObject486.bin"/><Relationship Id="rId3" Type="http://schemas.openxmlformats.org/officeDocument/2006/relationships/oleObject" Target="../embeddings/oleObject473.bin"/><Relationship Id="rId21" Type="http://schemas.openxmlformats.org/officeDocument/2006/relationships/image" Target="../media/image513.wmf"/><Relationship Id="rId34" Type="http://schemas.openxmlformats.org/officeDocument/2006/relationships/oleObject" Target="../embeddings/oleObject490.bin"/><Relationship Id="rId7" Type="http://schemas.openxmlformats.org/officeDocument/2006/relationships/oleObject" Target="../embeddings/oleObject475.bin"/><Relationship Id="rId12" Type="http://schemas.openxmlformats.org/officeDocument/2006/relationships/oleObject" Target="../embeddings/oleObject478.bin"/><Relationship Id="rId17" Type="http://schemas.openxmlformats.org/officeDocument/2006/relationships/image" Target="../media/image505.wmf"/><Relationship Id="rId25" Type="http://schemas.openxmlformats.org/officeDocument/2006/relationships/image" Target="../media/image515.wmf"/><Relationship Id="rId33" Type="http://schemas.openxmlformats.org/officeDocument/2006/relationships/image" Target="../media/image519.wmf"/><Relationship Id="rId2" Type="http://schemas.openxmlformats.org/officeDocument/2006/relationships/slideLayout" Target="../slideLayouts/slideLayout36.xml"/><Relationship Id="rId16" Type="http://schemas.openxmlformats.org/officeDocument/2006/relationships/oleObject" Target="../embeddings/oleObject481.bin"/><Relationship Id="rId20" Type="http://schemas.openxmlformats.org/officeDocument/2006/relationships/oleObject" Target="../embeddings/oleObject483.bin"/><Relationship Id="rId29" Type="http://schemas.openxmlformats.org/officeDocument/2006/relationships/image" Target="../media/image517.wmf"/><Relationship Id="rId1" Type="http://schemas.openxmlformats.org/officeDocument/2006/relationships/vmlDrawing" Target="../drawings/vmlDrawing42.vml"/><Relationship Id="rId6" Type="http://schemas.openxmlformats.org/officeDocument/2006/relationships/image" Target="../media/image508.wmf"/><Relationship Id="rId11" Type="http://schemas.openxmlformats.org/officeDocument/2006/relationships/image" Target="../media/image510.wmf"/><Relationship Id="rId24" Type="http://schemas.openxmlformats.org/officeDocument/2006/relationships/oleObject" Target="../embeddings/oleObject485.bin"/><Relationship Id="rId32" Type="http://schemas.openxmlformats.org/officeDocument/2006/relationships/oleObject" Target="../embeddings/oleObject489.bin"/><Relationship Id="rId5" Type="http://schemas.openxmlformats.org/officeDocument/2006/relationships/oleObject" Target="../embeddings/oleObject474.bin"/><Relationship Id="rId15" Type="http://schemas.openxmlformats.org/officeDocument/2006/relationships/image" Target="../media/image511.wmf"/><Relationship Id="rId23" Type="http://schemas.openxmlformats.org/officeDocument/2006/relationships/image" Target="../media/image514.wmf"/><Relationship Id="rId28" Type="http://schemas.openxmlformats.org/officeDocument/2006/relationships/oleObject" Target="../embeddings/oleObject487.bin"/><Relationship Id="rId36" Type="http://schemas.openxmlformats.org/officeDocument/2006/relationships/image" Target="../media/image11.png"/><Relationship Id="rId10" Type="http://schemas.openxmlformats.org/officeDocument/2006/relationships/oleObject" Target="../embeddings/oleObject477.bin"/><Relationship Id="rId19" Type="http://schemas.openxmlformats.org/officeDocument/2006/relationships/image" Target="../media/image512.wmf"/><Relationship Id="rId31" Type="http://schemas.openxmlformats.org/officeDocument/2006/relationships/image" Target="../media/image518.wmf"/><Relationship Id="rId4" Type="http://schemas.openxmlformats.org/officeDocument/2006/relationships/image" Target="../media/image507.wmf"/><Relationship Id="rId9" Type="http://schemas.openxmlformats.org/officeDocument/2006/relationships/oleObject" Target="../embeddings/oleObject476.bin"/><Relationship Id="rId14" Type="http://schemas.openxmlformats.org/officeDocument/2006/relationships/oleObject" Target="../embeddings/oleObject480.bin"/><Relationship Id="rId22" Type="http://schemas.openxmlformats.org/officeDocument/2006/relationships/oleObject" Target="../embeddings/oleObject484.bin"/><Relationship Id="rId27" Type="http://schemas.openxmlformats.org/officeDocument/2006/relationships/image" Target="../media/image516.wmf"/><Relationship Id="rId30" Type="http://schemas.openxmlformats.org/officeDocument/2006/relationships/oleObject" Target="../embeddings/oleObject488.bin"/><Relationship Id="rId35" Type="http://schemas.openxmlformats.org/officeDocument/2006/relationships/image" Target="../media/image499.png"/><Relationship Id="rId8" Type="http://schemas.openxmlformats.org/officeDocument/2006/relationships/image" Target="../media/image509.w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2.wmf"/><Relationship Id="rId13" Type="http://schemas.openxmlformats.org/officeDocument/2006/relationships/oleObject" Target="../embeddings/oleObject496.bin"/><Relationship Id="rId18" Type="http://schemas.openxmlformats.org/officeDocument/2006/relationships/image" Target="../media/image527.wmf"/><Relationship Id="rId3" Type="http://schemas.openxmlformats.org/officeDocument/2006/relationships/oleObject" Target="../embeddings/oleObject491.bin"/><Relationship Id="rId21" Type="http://schemas.openxmlformats.org/officeDocument/2006/relationships/image" Target="../media/image529.png"/><Relationship Id="rId7" Type="http://schemas.openxmlformats.org/officeDocument/2006/relationships/oleObject" Target="../embeddings/oleObject493.bin"/><Relationship Id="rId12" Type="http://schemas.openxmlformats.org/officeDocument/2006/relationships/image" Target="../media/image524.wmf"/><Relationship Id="rId17" Type="http://schemas.openxmlformats.org/officeDocument/2006/relationships/oleObject" Target="../embeddings/oleObject498.bin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526.wmf"/><Relationship Id="rId20" Type="http://schemas.openxmlformats.org/officeDocument/2006/relationships/image" Target="../media/image528.wmf"/><Relationship Id="rId1" Type="http://schemas.openxmlformats.org/officeDocument/2006/relationships/vmlDrawing" Target="../drawings/vmlDrawing43.vml"/><Relationship Id="rId6" Type="http://schemas.openxmlformats.org/officeDocument/2006/relationships/image" Target="../media/image521.wmf"/><Relationship Id="rId11" Type="http://schemas.openxmlformats.org/officeDocument/2006/relationships/oleObject" Target="../embeddings/oleObject495.bin"/><Relationship Id="rId5" Type="http://schemas.openxmlformats.org/officeDocument/2006/relationships/oleObject" Target="../embeddings/oleObject492.bin"/><Relationship Id="rId15" Type="http://schemas.openxmlformats.org/officeDocument/2006/relationships/oleObject" Target="../embeddings/oleObject497.bin"/><Relationship Id="rId10" Type="http://schemas.openxmlformats.org/officeDocument/2006/relationships/image" Target="../media/image523.wmf"/><Relationship Id="rId19" Type="http://schemas.openxmlformats.org/officeDocument/2006/relationships/oleObject" Target="../embeddings/oleObject499.bin"/><Relationship Id="rId4" Type="http://schemas.openxmlformats.org/officeDocument/2006/relationships/image" Target="../media/image520.wmf"/><Relationship Id="rId9" Type="http://schemas.openxmlformats.org/officeDocument/2006/relationships/oleObject" Target="../embeddings/oleObject494.bin"/><Relationship Id="rId14" Type="http://schemas.openxmlformats.org/officeDocument/2006/relationships/image" Target="../media/image525.wmf"/><Relationship Id="rId2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oleObject" Target="../embeddings/oleObject36.bin"/><Relationship Id="rId18" Type="http://schemas.openxmlformats.org/officeDocument/2006/relationships/image" Target="../media/image41.wmf"/><Relationship Id="rId26" Type="http://schemas.openxmlformats.org/officeDocument/2006/relationships/oleObject" Target="../embeddings/oleObject43.bin"/><Relationship Id="rId3" Type="http://schemas.openxmlformats.org/officeDocument/2006/relationships/oleObject" Target="../embeddings/oleObject31.bin"/><Relationship Id="rId21" Type="http://schemas.openxmlformats.org/officeDocument/2006/relationships/oleObject" Target="../embeddings/oleObject40.bin"/><Relationship Id="rId7" Type="http://schemas.openxmlformats.org/officeDocument/2006/relationships/oleObject" Target="../embeddings/oleObject33.bin"/><Relationship Id="rId12" Type="http://schemas.openxmlformats.org/officeDocument/2006/relationships/image" Target="../media/image38.wmf"/><Relationship Id="rId17" Type="http://schemas.openxmlformats.org/officeDocument/2006/relationships/oleObject" Target="../embeddings/oleObject38.bin"/><Relationship Id="rId25" Type="http://schemas.openxmlformats.org/officeDocument/2006/relationships/oleObject" Target="../embeddings/oleObject42.bin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40.wmf"/><Relationship Id="rId20" Type="http://schemas.openxmlformats.org/officeDocument/2006/relationships/image" Target="../media/image42.wmf"/><Relationship Id="rId29" Type="http://schemas.openxmlformats.org/officeDocument/2006/relationships/image" Target="../media/image46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35.wmf"/><Relationship Id="rId11" Type="http://schemas.openxmlformats.org/officeDocument/2006/relationships/oleObject" Target="../embeddings/oleObject35.bin"/><Relationship Id="rId24" Type="http://schemas.openxmlformats.org/officeDocument/2006/relationships/image" Target="../media/image44.wmf"/><Relationship Id="rId5" Type="http://schemas.openxmlformats.org/officeDocument/2006/relationships/oleObject" Target="../embeddings/oleObject32.bin"/><Relationship Id="rId15" Type="http://schemas.openxmlformats.org/officeDocument/2006/relationships/oleObject" Target="../embeddings/oleObject37.bin"/><Relationship Id="rId23" Type="http://schemas.openxmlformats.org/officeDocument/2006/relationships/oleObject" Target="../embeddings/oleObject41.bin"/><Relationship Id="rId28" Type="http://schemas.openxmlformats.org/officeDocument/2006/relationships/oleObject" Target="../embeddings/oleObject44.bin"/><Relationship Id="rId10" Type="http://schemas.openxmlformats.org/officeDocument/2006/relationships/image" Target="../media/image37.wmf"/><Relationship Id="rId19" Type="http://schemas.openxmlformats.org/officeDocument/2006/relationships/oleObject" Target="../embeddings/oleObject39.bin"/><Relationship Id="rId4" Type="http://schemas.openxmlformats.org/officeDocument/2006/relationships/image" Target="../media/image34.wmf"/><Relationship Id="rId9" Type="http://schemas.openxmlformats.org/officeDocument/2006/relationships/oleObject" Target="../embeddings/oleObject34.bin"/><Relationship Id="rId14" Type="http://schemas.openxmlformats.org/officeDocument/2006/relationships/image" Target="../media/image39.wmf"/><Relationship Id="rId22" Type="http://schemas.openxmlformats.org/officeDocument/2006/relationships/image" Target="../media/image43.wmf"/><Relationship Id="rId27" Type="http://schemas.openxmlformats.org/officeDocument/2006/relationships/image" Target="../media/image45.wmf"/><Relationship Id="rId30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1.wmf"/><Relationship Id="rId13" Type="http://schemas.openxmlformats.org/officeDocument/2006/relationships/image" Target="../media/image533.wmf"/><Relationship Id="rId18" Type="http://schemas.openxmlformats.org/officeDocument/2006/relationships/oleObject" Target="../embeddings/oleObject509.bin"/><Relationship Id="rId3" Type="http://schemas.openxmlformats.org/officeDocument/2006/relationships/oleObject" Target="../embeddings/oleObject500.bin"/><Relationship Id="rId21" Type="http://schemas.openxmlformats.org/officeDocument/2006/relationships/image" Target="../media/image536.wmf"/><Relationship Id="rId7" Type="http://schemas.openxmlformats.org/officeDocument/2006/relationships/oleObject" Target="../embeddings/oleObject502.bin"/><Relationship Id="rId12" Type="http://schemas.openxmlformats.org/officeDocument/2006/relationships/oleObject" Target="../embeddings/oleObject505.bin"/><Relationship Id="rId17" Type="http://schemas.openxmlformats.org/officeDocument/2006/relationships/image" Target="../media/image534.wmf"/><Relationship Id="rId2" Type="http://schemas.openxmlformats.org/officeDocument/2006/relationships/slideLayout" Target="../slideLayouts/slideLayout36.xml"/><Relationship Id="rId16" Type="http://schemas.openxmlformats.org/officeDocument/2006/relationships/oleObject" Target="../embeddings/oleObject508.bin"/><Relationship Id="rId20" Type="http://schemas.openxmlformats.org/officeDocument/2006/relationships/oleObject" Target="../embeddings/oleObject510.bin"/><Relationship Id="rId1" Type="http://schemas.openxmlformats.org/officeDocument/2006/relationships/vmlDrawing" Target="../drawings/vmlDrawing44.vml"/><Relationship Id="rId6" Type="http://schemas.openxmlformats.org/officeDocument/2006/relationships/image" Target="../media/image502.wmf"/><Relationship Id="rId11" Type="http://schemas.openxmlformats.org/officeDocument/2006/relationships/oleObject" Target="../embeddings/oleObject504.bin"/><Relationship Id="rId5" Type="http://schemas.openxmlformats.org/officeDocument/2006/relationships/oleObject" Target="../embeddings/oleObject501.bin"/><Relationship Id="rId15" Type="http://schemas.openxmlformats.org/officeDocument/2006/relationships/oleObject" Target="../embeddings/oleObject507.bin"/><Relationship Id="rId10" Type="http://schemas.openxmlformats.org/officeDocument/2006/relationships/image" Target="../media/image532.wmf"/><Relationship Id="rId19" Type="http://schemas.openxmlformats.org/officeDocument/2006/relationships/image" Target="../media/image535.wmf"/><Relationship Id="rId4" Type="http://schemas.openxmlformats.org/officeDocument/2006/relationships/image" Target="../media/image530.wmf"/><Relationship Id="rId9" Type="http://schemas.openxmlformats.org/officeDocument/2006/relationships/oleObject" Target="../embeddings/oleObject503.bin"/><Relationship Id="rId14" Type="http://schemas.openxmlformats.org/officeDocument/2006/relationships/oleObject" Target="../embeddings/oleObject506.bin"/><Relationship Id="rId22" Type="http://schemas.openxmlformats.org/officeDocument/2006/relationships/image" Target="../media/image1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3.bin"/><Relationship Id="rId13" Type="http://schemas.openxmlformats.org/officeDocument/2006/relationships/image" Target="../media/image541.wmf"/><Relationship Id="rId18" Type="http://schemas.openxmlformats.org/officeDocument/2006/relationships/oleObject" Target="../embeddings/oleObject518.bin"/><Relationship Id="rId26" Type="http://schemas.openxmlformats.org/officeDocument/2006/relationships/oleObject" Target="../embeddings/oleObject522.bin"/><Relationship Id="rId3" Type="http://schemas.openxmlformats.org/officeDocument/2006/relationships/oleObject" Target="../embeddings/oleObject511.bin"/><Relationship Id="rId21" Type="http://schemas.openxmlformats.org/officeDocument/2006/relationships/image" Target="../media/image545.wmf"/><Relationship Id="rId7" Type="http://schemas.openxmlformats.org/officeDocument/2006/relationships/image" Target="../media/image538.wmf"/><Relationship Id="rId12" Type="http://schemas.openxmlformats.org/officeDocument/2006/relationships/oleObject" Target="../embeddings/oleObject515.bin"/><Relationship Id="rId17" Type="http://schemas.openxmlformats.org/officeDocument/2006/relationships/image" Target="../media/image543.wmf"/><Relationship Id="rId25" Type="http://schemas.openxmlformats.org/officeDocument/2006/relationships/image" Target="../media/image547.wmf"/><Relationship Id="rId2" Type="http://schemas.openxmlformats.org/officeDocument/2006/relationships/slideLayout" Target="../slideLayouts/slideLayout36.xml"/><Relationship Id="rId16" Type="http://schemas.openxmlformats.org/officeDocument/2006/relationships/oleObject" Target="../embeddings/oleObject517.bin"/><Relationship Id="rId20" Type="http://schemas.openxmlformats.org/officeDocument/2006/relationships/oleObject" Target="../embeddings/oleObject519.bin"/><Relationship Id="rId1" Type="http://schemas.openxmlformats.org/officeDocument/2006/relationships/vmlDrawing" Target="../drawings/vmlDrawing45.vml"/><Relationship Id="rId6" Type="http://schemas.openxmlformats.org/officeDocument/2006/relationships/oleObject" Target="../embeddings/oleObject512.bin"/><Relationship Id="rId11" Type="http://schemas.openxmlformats.org/officeDocument/2006/relationships/image" Target="../media/image540.wmf"/><Relationship Id="rId24" Type="http://schemas.openxmlformats.org/officeDocument/2006/relationships/oleObject" Target="../embeddings/oleObject521.bin"/><Relationship Id="rId5" Type="http://schemas.openxmlformats.org/officeDocument/2006/relationships/image" Target="../media/image549.wmf"/><Relationship Id="rId15" Type="http://schemas.openxmlformats.org/officeDocument/2006/relationships/image" Target="../media/image542.wmf"/><Relationship Id="rId23" Type="http://schemas.openxmlformats.org/officeDocument/2006/relationships/image" Target="../media/image546.wmf"/><Relationship Id="rId28" Type="http://schemas.openxmlformats.org/officeDocument/2006/relationships/image" Target="../media/image11.png"/><Relationship Id="rId10" Type="http://schemas.openxmlformats.org/officeDocument/2006/relationships/oleObject" Target="../embeddings/oleObject514.bin"/><Relationship Id="rId19" Type="http://schemas.openxmlformats.org/officeDocument/2006/relationships/image" Target="../media/image544.wmf"/><Relationship Id="rId4" Type="http://schemas.openxmlformats.org/officeDocument/2006/relationships/image" Target="../media/image537.wmf"/><Relationship Id="rId9" Type="http://schemas.openxmlformats.org/officeDocument/2006/relationships/image" Target="../media/image539.wmf"/><Relationship Id="rId14" Type="http://schemas.openxmlformats.org/officeDocument/2006/relationships/oleObject" Target="../embeddings/oleObject516.bin"/><Relationship Id="rId22" Type="http://schemas.openxmlformats.org/officeDocument/2006/relationships/oleObject" Target="../embeddings/oleObject520.bin"/><Relationship Id="rId27" Type="http://schemas.openxmlformats.org/officeDocument/2006/relationships/image" Target="../media/image548.w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5.bin"/><Relationship Id="rId13" Type="http://schemas.openxmlformats.org/officeDocument/2006/relationships/image" Target="../media/image554.wmf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51.wmf"/><Relationship Id="rId12" Type="http://schemas.openxmlformats.org/officeDocument/2006/relationships/oleObject" Target="../embeddings/oleObject527.bin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46.vml"/><Relationship Id="rId6" Type="http://schemas.openxmlformats.org/officeDocument/2006/relationships/oleObject" Target="../embeddings/oleObject524.bin"/><Relationship Id="rId11" Type="http://schemas.openxmlformats.org/officeDocument/2006/relationships/image" Target="../media/image553.wmf"/><Relationship Id="rId5" Type="http://schemas.openxmlformats.org/officeDocument/2006/relationships/image" Target="../media/image550.wmf"/><Relationship Id="rId10" Type="http://schemas.openxmlformats.org/officeDocument/2006/relationships/oleObject" Target="../embeddings/oleObject526.bin"/><Relationship Id="rId4" Type="http://schemas.openxmlformats.org/officeDocument/2006/relationships/oleObject" Target="../embeddings/oleObject523.bin"/><Relationship Id="rId9" Type="http://schemas.openxmlformats.org/officeDocument/2006/relationships/image" Target="../media/image552.wmf"/><Relationship Id="rId14" Type="http://schemas.openxmlformats.org/officeDocument/2006/relationships/image" Target="../media/image1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7.wmf"/><Relationship Id="rId13" Type="http://schemas.openxmlformats.org/officeDocument/2006/relationships/oleObject" Target="../embeddings/oleObject533.bin"/><Relationship Id="rId18" Type="http://schemas.openxmlformats.org/officeDocument/2006/relationships/image" Target="../media/image562.wmf"/><Relationship Id="rId26" Type="http://schemas.openxmlformats.org/officeDocument/2006/relationships/image" Target="../media/image566.png"/><Relationship Id="rId3" Type="http://schemas.openxmlformats.org/officeDocument/2006/relationships/oleObject" Target="../embeddings/oleObject528.bin"/><Relationship Id="rId21" Type="http://schemas.openxmlformats.org/officeDocument/2006/relationships/oleObject" Target="../embeddings/oleObject537.bin"/><Relationship Id="rId7" Type="http://schemas.openxmlformats.org/officeDocument/2006/relationships/oleObject" Target="../embeddings/oleObject530.bin"/><Relationship Id="rId12" Type="http://schemas.openxmlformats.org/officeDocument/2006/relationships/image" Target="../media/image559.wmf"/><Relationship Id="rId17" Type="http://schemas.openxmlformats.org/officeDocument/2006/relationships/oleObject" Target="../embeddings/oleObject535.bin"/><Relationship Id="rId25" Type="http://schemas.openxmlformats.org/officeDocument/2006/relationships/image" Target="../media/image565.wmf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561.wmf"/><Relationship Id="rId20" Type="http://schemas.openxmlformats.org/officeDocument/2006/relationships/image" Target="../media/image563.wmf"/><Relationship Id="rId1" Type="http://schemas.openxmlformats.org/officeDocument/2006/relationships/vmlDrawing" Target="../drawings/vmlDrawing47.vml"/><Relationship Id="rId6" Type="http://schemas.openxmlformats.org/officeDocument/2006/relationships/image" Target="../media/image556.wmf"/><Relationship Id="rId11" Type="http://schemas.openxmlformats.org/officeDocument/2006/relationships/oleObject" Target="../embeddings/oleObject532.bin"/><Relationship Id="rId24" Type="http://schemas.openxmlformats.org/officeDocument/2006/relationships/oleObject" Target="../embeddings/oleObject538.bin"/><Relationship Id="rId5" Type="http://schemas.openxmlformats.org/officeDocument/2006/relationships/oleObject" Target="../embeddings/oleObject529.bin"/><Relationship Id="rId15" Type="http://schemas.openxmlformats.org/officeDocument/2006/relationships/oleObject" Target="../embeddings/oleObject534.bin"/><Relationship Id="rId23" Type="http://schemas.openxmlformats.org/officeDocument/2006/relationships/image" Target="../media/image11.png"/><Relationship Id="rId10" Type="http://schemas.openxmlformats.org/officeDocument/2006/relationships/image" Target="../media/image558.wmf"/><Relationship Id="rId19" Type="http://schemas.openxmlformats.org/officeDocument/2006/relationships/oleObject" Target="../embeddings/oleObject536.bin"/><Relationship Id="rId4" Type="http://schemas.openxmlformats.org/officeDocument/2006/relationships/image" Target="../media/image555.wmf"/><Relationship Id="rId9" Type="http://schemas.openxmlformats.org/officeDocument/2006/relationships/oleObject" Target="../embeddings/oleObject531.bin"/><Relationship Id="rId14" Type="http://schemas.openxmlformats.org/officeDocument/2006/relationships/image" Target="../media/image560.wmf"/><Relationship Id="rId22" Type="http://schemas.openxmlformats.org/officeDocument/2006/relationships/image" Target="../media/image564.w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9.wmf"/><Relationship Id="rId13" Type="http://schemas.openxmlformats.org/officeDocument/2006/relationships/oleObject" Target="../embeddings/oleObject544.bin"/><Relationship Id="rId3" Type="http://schemas.openxmlformats.org/officeDocument/2006/relationships/oleObject" Target="../embeddings/oleObject539.bin"/><Relationship Id="rId7" Type="http://schemas.openxmlformats.org/officeDocument/2006/relationships/oleObject" Target="../embeddings/oleObject541.bin"/><Relationship Id="rId12" Type="http://schemas.openxmlformats.org/officeDocument/2006/relationships/image" Target="../media/image571.wmf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568.wmf"/><Relationship Id="rId11" Type="http://schemas.openxmlformats.org/officeDocument/2006/relationships/oleObject" Target="../embeddings/oleObject543.bin"/><Relationship Id="rId5" Type="http://schemas.openxmlformats.org/officeDocument/2006/relationships/oleObject" Target="../embeddings/oleObject540.bin"/><Relationship Id="rId15" Type="http://schemas.openxmlformats.org/officeDocument/2006/relationships/image" Target="../media/image11.png"/><Relationship Id="rId10" Type="http://schemas.openxmlformats.org/officeDocument/2006/relationships/image" Target="../media/image570.wmf"/><Relationship Id="rId4" Type="http://schemas.openxmlformats.org/officeDocument/2006/relationships/image" Target="../media/image567.wmf"/><Relationship Id="rId9" Type="http://schemas.openxmlformats.org/officeDocument/2006/relationships/oleObject" Target="../embeddings/oleObject542.bin"/><Relationship Id="rId14" Type="http://schemas.openxmlformats.org/officeDocument/2006/relationships/image" Target="../media/image572.wmf"/></Relationships>
</file>

<file path=ppt/slides/_rels/slide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7.wmf"/><Relationship Id="rId18" Type="http://schemas.openxmlformats.org/officeDocument/2006/relationships/image" Target="../media/image578.wmf"/><Relationship Id="rId26" Type="http://schemas.openxmlformats.org/officeDocument/2006/relationships/oleObject" Target="../embeddings/oleObject560.bin"/><Relationship Id="rId3" Type="http://schemas.openxmlformats.org/officeDocument/2006/relationships/oleObject" Target="../embeddings/oleObject545.bin"/><Relationship Id="rId21" Type="http://schemas.openxmlformats.org/officeDocument/2006/relationships/image" Target="../media/image579.wmf"/><Relationship Id="rId7" Type="http://schemas.openxmlformats.org/officeDocument/2006/relationships/oleObject" Target="../embeddings/oleObject547.bin"/><Relationship Id="rId12" Type="http://schemas.openxmlformats.org/officeDocument/2006/relationships/oleObject" Target="../embeddings/oleObject550.bin"/><Relationship Id="rId17" Type="http://schemas.openxmlformats.org/officeDocument/2006/relationships/oleObject" Target="../embeddings/oleObject554.bin"/><Relationship Id="rId25" Type="http://schemas.openxmlformats.org/officeDocument/2006/relationships/oleObject" Target="../embeddings/oleObject559.bin"/><Relationship Id="rId33" Type="http://schemas.openxmlformats.org/officeDocument/2006/relationships/image" Target="../media/image11.png"/><Relationship Id="rId2" Type="http://schemas.openxmlformats.org/officeDocument/2006/relationships/slideLayout" Target="../slideLayouts/slideLayout36.xml"/><Relationship Id="rId16" Type="http://schemas.openxmlformats.org/officeDocument/2006/relationships/oleObject" Target="../embeddings/oleObject553.bin"/><Relationship Id="rId20" Type="http://schemas.openxmlformats.org/officeDocument/2006/relationships/oleObject" Target="../embeddings/oleObject556.bin"/><Relationship Id="rId29" Type="http://schemas.openxmlformats.org/officeDocument/2006/relationships/oleObject" Target="../embeddings/oleObject562.bin"/><Relationship Id="rId1" Type="http://schemas.openxmlformats.org/officeDocument/2006/relationships/vmlDrawing" Target="../drawings/vmlDrawing49.vml"/><Relationship Id="rId6" Type="http://schemas.openxmlformats.org/officeDocument/2006/relationships/image" Target="../media/image574.wmf"/><Relationship Id="rId11" Type="http://schemas.openxmlformats.org/officeDocument/2006/relationships/image" Target="../media/image576.wmf"/><Relationship Id="rId24" Type="http://schemas.openxmlformats.org/officeDocument/2006/relationships/oleObject" Target="../embeddings/oleObject558.bin"/><Relationship Id="rId32" Type="http://schemas.openxmlformats.org/officeDocument/2006/relationships/image" Target="../media/image583.wmf"/><Relationship Id="rId5" Type="http://schemas.openxmlformats.org/officeDocument/2006/relationships/oleObject" Target="../embeddings/oleObject546.bin"/><Relationship Id="rId15" Type="http://schemas.openxmlformats.org/officeDocument/2006/relationships/oleObject" Target="../embeddings/oleObject552.bin"/><Relationship Id="rId23" Type="http://schemas.openxmlformats.org/officeDocument/2006/relationships/image" Target="../media/image580.wmf"/><Relationship Id="rId28" Type="http://schemas.openxmlformats.org/officeDocument/2006/relationships/image" Target="../media/image581.wmf"/><Relationship Id="rId10" Type="http://schemas.openxmlformats.org/officeDocument/2006/relationships/oleObject" Target="../embeddings/oleObject549.bin"/><Relationship Id="rId19" Type="http://schemas.openxmlformats.org/officeDocument/2006/relationships/oleObject" Target="../embeddings/oleObject555.bin"/><Relationship Id="rId31" Type="http://schemas.openxmlformats.org/officeDocument/2006/relationships/oleObject" Target="../embeddings/oleObject563.bin"/><Relationship Id="rId4" Type="http://schemas.openxmlformats.org/officeDocument/2006/relationships/image" Target="../media/image573.wmf"/><Relationship Id="rId9" Type="http://schemas.openxmlformats.org/officeDocument/2006/relationships/image" Target="../media/image575.wmf"/><Relationship Id="rId14" Type="http://schemas.openxmlformats.org/officeDocument/2006/relationships/oleObject" Target="../embeddings/oleObject551.bin"/><Relationship Id="rId22" Type="http://schemas.openxmlformats.org/officeDocument/2006/relationships/oleObject" Target="../embeddings/oleObject557.bin"/><Relationship Id="rId27" Type="http://schemas.openxmlformats.org/officeDocument/2006/relationships/oleObject" Target="../embeddings/oleObject561.bin"/><Relationship Id="rId30" Type="http://schemas.openxmlformats.org/officeDocument/2006/relationships/image" Target="../media/image582.wmf"/><Relationship Id="rId8" Type="http://schemas.openxmlformats.org/officeDocument/2006/relationships/oleObject" Target="../embeddings/oleObject548.bin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6.wmf"/><Relationship Id="rId13" Type="http://schemas.openxmlformats.org/officeDocument/2006/relationships/image" Target="../media/image11.png"/><Relationship Id="rId3" Type="http://schemas.openxmlformats.org/officeDocument/2006/relationships/oleObject" Target="../embeddings/oleObject564.bin"/><Relationship Id="rId7" Type="http://schemas.openxmlformats.org/officeDocument/2006/relationships/oleObject" Target="../embeddings/oleObject566.bin"/><Relationship Id="rId12" Type="http://schemas.openxmlformats.org/officeDocument/2006/relationships/image" Target="../media/image588.wmf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585.wmf"/><Relationship Id="rId11" Type="http://schemas.openxmlformats.org/officeDocument/2006/relationships/oleObject" Target="../embeddings/oleObject568.bin"/><Relationship Id="rId5" Type="http://schemas.openxmlformats.org/officeDocument/2006/relationships/oleObject" Target="../embeddings/oleObject565.bin"/><Relationship Id="rId15" Type="http://schemas.openxmlformats.org/officeDocument/2006/relationships/image" Target="../media/image590.png"/><Relationship Id="rId10" Type="http://schemas.openxmlformats.org/officeDocument/2006/relationships/image" Target="../media/image587.wmf"/><Relationship Id="rId4" Type="http://schemas.openxmlformats.org/officeDocument/2006/relationships/image" Target="../media/image584.wmf"/><Relationship Id="rId9" Type="http://schemas.openxmlformats.org/officeDocument/2006/relationships/oleObject" Target="../embeddings/oleObject567.bin"/><Relationship Id="rId14" Type="http://schemas.openxmlformats.org/officeDocument/2006/relationships/image" Target="../media/image589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3.wmf"/><Relationship Id="rId13" Type="http://schemas.openxmlformats.org/officeDocument/2006/relationships/oleObject" Target="../embeddings/oleObject574.bin"/><Relationship Id="rId18" Type="http://schemas.openxmlformats.org/officeDocument/2006/relationships/image" Target="../media/image598.wmf"/><Relationship Id="rId3" Type="http://schemas.openxmlformats.org/officeDocument/2006/relationships/oleObject" Target="../embeddings/oleObject569.bin"/><Relationship Id="rId7" Type="http://schemas.openxmlformats.org/officeDocument/2006/relationships/oleObject" Target="../embeddings/oleObject571.bin"/><Relationship Id="rId12" Type="http://schemas.openxmlformats.org/officeDocument/2006/relationships/image" Target="../media/image595.wmf"/><Relationship Id="rId17" Type="http://schemas.openxmlformats.org/officeDocument/2006/relationships/oleObject" Target="../embeddings/oleObject576.bin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597.wmf"/><Relationship Id="rId1" Type="http://schemas.openxmlformats.org/officeDocument/2006/relationships/vmlDrawing" Target="../drawings/vmlDrawing51.vml"/><Relationship Id="rId6" Type="http://schemas.openxmlformats.org/officeDocument/2006/relationships/image" Target="../media/image592.wmf"/><Relationship Id="rId11" Type="http://schemas.openxmlformats.org/officeDocument/2006/relationships/oleObject" Target="../embeddings/oleObject573.bin"/><Relationship Id="rId5" Type="http://schemas.openxmlformats.org/officeDocument/2006/relationships/oleObject" Target="../embeddings/oleObject570.bin"/><Relationship Id="rId15" Type="http://schemas.openxmlformats.org/officeDocument/2006/relationships/oleObject" Target="../embeddings/oleObject575.bin"/><Relationship Id="rId10" Type="http://schemas.openxmlformats.org/officeDocument/2006/relationships/image" Target="../media/image594.wmf"/><Relationship Id="rId19" Type="http://schemas.openxmlformats.org/officeDocument/2006/relationships/image" Target="../media/image11.png"/><Relationship Id="rId4" Type="http://schemas.openxmlformats.org/officeDocument/2006/relationships/image" Target="../media/image591.wmf"/><Relationship Id="rId9" Type="http://schemas.openxmlformats.org/officeDocument/2006/relationships/oleObject" Target="../embeddings/oleObject572.bin"/><Relationship Id="rId14" Type="http://schemas.openxmlformats.org/officeDocument/2006/relationships/image" Target="../media/image596.w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1.wmf"/><Relationship Id="rId13" Type="http://schemas.openxmlformats.org/officeDocument/2006/relationships/oleObject" Target="../embeddings/oleObject582.bin"/><Relationship Id="rId18" Type="http://schemas.openxmlformats.org/officeDocument/2006/relationships/image" Target="../media/image606.wmf"/><Relationship Id="rId26" Type="http://schemas.openxmlformats.org/officeDocument/2006/relationships/oleObject" Target="../embeddings/oleObject589.bin"/><Relationship Id="rId3" Type="http://schemas.openxmlformats.org/officeDocument/2006/relationships/oleObject" Target="../embeddings/oleObject577.bin"/><Relationship Id="rId21" Type="http://schemas.openxmlformats.org/officeDocument/2006/relationships/oleObject" Target="../embeddings/oleObject586.bin"/><Relationship Id="rId7" Type="http://schemas.openxmlformats.org/officeDocument/2006/relationships/oleObject" Target="../embeddings/oleObject579.bin"/><Relationship Id="rId12" Type="http://schemas.openxmlformats.org/officeDocument/2006/relationships/image" Target="../media/image603.wmf"/><Relationship Id="rId17" Type="http://schemas.openxmlformats.org/officeDocument/2006/relationships/oleObject" Target="../embeddings/oleObject584.bin"/><Relationship Id="rId25" Type="http://schemas.openxmlformats.org/officeDocument/2006/relationships/image" Target="../media/image609.wmf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605.wmf"/><Relationship Id="rId20" Type="http://schemas.openxmlformats.org/officeDocument/2006/relationships/image" Target="../media/image607.wmf"/><Relationship Id="rId29" Type="http://schemas.openxmlformats.org/officeDocument/2006/relationships/oleObject" Target="../embeddings/oleObject591.bin"/><Relationship Id="rId1" Type="http://schemas.openxmlformats.org/officeDocument/2006/relationships/vmlDrawing" Target="../drawings/vmlDrawing52.vml"/><Relationship Id="rId6" Type="http://schemas.openxmlformats.org/officeDocument/2006/relationships/image" Target="../media/image600.wmf"/><Relationship Id="rId11" Type="http://schemas.openxmlformats.org/officeDocument/2006/relationships/oleObject" Target="../embeddings/oleObject581.bin"/><Relationship Id="rId24" Type="http://schemas.openxmlformats.org/officeDocument/2006/relationships/oleObject" Target="../embeddings/oleObject588.bin"/><Relationship Id="rId5" Type="http://schemas.openxmlformats.org/officeDocument/2006/relationships/oleObject" Target="../embeddings/oleObject578.bin"/><Relationship Id="rId15" Type="http://schemas.openxmlformats.org/officeDocument/2006/relationships/oleObject" Target="../embeddings/oleObject583.bin"/><Relationship Id="rId23" Type="http://schemas.openxmlformats.org/officeDocument/2006/relationships/oleObject" Target="../embeddings/oleObject587.bin"/><Relationship Id="rId28" Type="http://schemas.openxmlformats.org/officeDocument/2006/relationships/image" Target="../media/image610.wmf"/><Relationship Id="rId10" Type="http://schemas.openxmlformats.org/officeDocument/2006/relationships/image" Target="../media/image602.wmf"/><Relationship Id="rId19" Type="http://schemas.openxmlformats.org/officeDocument/2006/relationships/oleObject" Target="../embeddings/oleObject585.bin"/><Relationship Id="rId31" Type="http://schemas.openxmlformats.org/officeDocument/2006/relationships/image" Target="../media/image11.png"/><Relationship Id="rId4" Type="http://schemas.openxmlformats.org/officeDocument/2006/relationships/image" Target="../media/image599.wmf"/><Relationship Id="rId9" Type="http://schemas.openxmlformats.org/officeDocument/2006/relationships/oleObject" Target="../embeddings/oleObject580.bin"/><Relationship Id="rId14" Type="http://schemas.openxmlformats.org/officeDocument/2006/relationships/image" Target="../media/image604.wmf"/><Relationship Id="rId22" Type="http://schemas.openxmlformats.org/officeDocument/2006/relationships/image" Target="../media/image608.wmf"/><Relationship Id="rId27" Type="http://schemas.openxmlformats.org/officeDocument/2006/relationships/oleObject" Target="../embeddings/oleObject590.bin"/><Relationship Id="rId30" Type="http://schemas.openxmlformats.org/officeDocument/2006/relationships/image" Target="../media/image611.w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3.wmf"/><Relationship Id="rId13" Type="http://schemas.openxmlformats.org/officeDocument/2006/relationships/oleObject" Target="../embeddings/oleObject597.bin"/><Relationship Id="rId3" Type="http://schemas.openxmlformats.org/officeDocument/2006/relationships/oleObject" Target="../embeddings/oleObject592.bin"/><Relationship Id="rId7" Type="http://schemas.openxmlformats.org/officeDocument/2006/relationships/oleObject" Target="../embeddings/oleObject594.bin"/><Relationship Id="rId12" Type="http://schemas.openxmlformats.org/officeDocument/2006/relationships/image" Target="../media/image615.wmf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612.wmf"/><Relationship Id="rId11" Type="http://schemas.openxmlformats.org/officeDocument/2006/relationships/oleObject" Target="../embeddings/oleObject596.bin"/><Relationship Id="rId5" Type="http://schemas.openxmlformats.org/officeDocument/2006/relationships/oleObject" Target="../embeddings/oleObject593.bin"/><Relationship Id="rId15" Type="http://schemas.openxmlformats.org/officeDocument/2006/relationships/image" Target="../media/image11.png"/><Relationship Id="rId10" Type="http://schemas.openxmlformats.org/officeDocument/2006/relationships/image" Target="../media/image614.wmf"/><Relationship Id="rId4" Type="http://schemas.openxmlformats.org/officeDocument/2006/relationships/image" Target="../media/image604.wmf"/><Relationship Id="rId9" Type="http://schemas.openxmlformats.org/officeDocument/2006/relationships/oleObject" Target="../embeddings/oleObject595.bin"/><Relationship Id="rId14" Type="http://schemas.openxmlformats.org/officeDocument/2006/relationships/image" Target="../media/image616.emf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51.bin"/><Relationship Id="rId18" Type="http://schemas.openxmlformats.org/officeDocument/2006/relationships/image" Target="../media/image53.wmf"/><Relationship Id="rId26" Type="http://schemas.openxmlformats.org/officeDocument/2006/relationships/oleObject" Target="../embeddings/oleObject58.bin"/><Relationship Id="rId39" Type="http://schemas.openxmlformats.org/officeDocument/2006/relationships/image" Target="../media/image60.wmf"/><Relationship Id="rId21" Type="http://schemas.openxmlformats.org/officeDocument/2006/relationships/oleObject" Target="../embeddings/oleObject55.bin"/><Relationship Id="rId34" Type="http://schemas.openxmlformats.org/officeDocument/2006/relationships/oleObject" Target="../embeddings/oleObject64.bin"/><Relationship Id="rId42" Type="http://schemas.openxmlformats.org/officeDocument/2006/relationships/image" Target="../media/image11.png"/><Relationship Id="rId7" Type="http://schemas.openxmlformats.org/officeDocument/2006/relationships/oleObject" Target="../embeddings/oleObject47.bin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52.wmf"/><Relationship Id="rId20" Type="http://schemas.openxmlformats.org/officeDocument/2006/relationships/image" Target="../media/image54.wmf"/><Relationship Id="rId29" Type="http://schemas.openxmlformats.org/officeDocument/2006/relationships/oleObject" Target="../embeddings/oleObject60.bin"/><Relationship Id="rId41" Type="http://schemas.openxmlformats.org/officeDocument/2006/relationships/image" Target="../media/image61.e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48.wmf"/><Relationship Id="rId11" Type="http://schemas.openxmlformats.org/officeDocument/2006/relationships/oleObject" Target="../embeddings/oleObject50.bin"/><Relationship Id="rId24" Type="http://schemas.openxmlformats.org/officeDocument/2006/relationships/oleObject" Target="../embeddings/oleObject57.bin"/><Relationship Id="rId32" Type="http://schemas.openxmlformats.org/officeDocument/2006/relationships/oleObject" Target="../embeddings/oleObject62.bin"/><Relationship Id="rId37" Type="http://schemas.openxmlformats.org/officeDocument/2006/relationships/oleObject" Target="../embeddings/oleObject66.bin"/><Relationship Id="rId40" Type="http://schemas.openxmlformats.org/officeDocument/2006/relationships/oleObject" Target="../embeddings/oleObject68.bin"/><Relationship Id="rId5" Type="http://schemas.openxmlformats.org/officeDocument/2006/relationships/oleObject" Target="../embeddings/oleObject46.bin"/><Relationship Id="rId15" Type="http://schemas.openxmlformats.org/officeDocument/2006/relationships/oleObject" Target="../embeddings/oleObject52.bin"/><Relationship Id="rId23" Type="http://schemas.openxmlformats.org/officeDocument/2006/relationships/image" Target="../media/image55.wmf"/><Relationship Id="rId28" Type="http://schemas.openxmlformats.org/officeDocument/2006/relationships/image" Target="../media/image57.wmf"/><Relationship Id="rId36" Type="http://schemas.openxmlformats.org/officeDocument/2006/relationships/image" Target="../media/image59.wmf"/><Relationship Id="rId10" Type="http://schemas.openxmlformats.org/officeDocument/2006/relationships/image" Target="../media/image49.wmf"/><Relationship Id="rId19" Type="http://schemas.openxmlformats.org/officeDocument/2006/relationships/oleObject" Target="../embeddings/oleObject54.bin"/><Relationship Id="rId31" Type="http://schemas.openxmlformats.org/officeDocument/2006/relationships/image" Target="../media/image58.wmf"/><Relationship Id="rId4" Type="http://schemas.openxmlformats.org/officeDocument/2006/relationships/image" Target="../media/image47.wmf"/><Relationship Id="rId9" Type="http://schemas.openxmlformats.org/officeDocument/2006/relationships/oleObject" Target="../embeddings/oleObject49.bin"/><Relationship Id="rId14" Type="http://schemas.openxmlformats.org/officeDocument/2006/relationships/image" Target="../media/image51.wmf"/><Relationship Id="rId22" Type="http://schemas.openxmlformats.org/officeDocument/2006/relationships/oleObject" Target="../embeddings/oleObject56.bin"/><Relationship Id="rId27" Type="http://schemas.openxmlformats.org/officeDocument/2006/relationships/oleObject" Target="../embeddings/oleObject59.bin"/><Relationship Id="rId30" Type="http://schemas.openxmlformats.org/officeDocument/2006/relationships/oleObject" Target="../embeddings/oleObject61.bin"/><Relationship Id="rId35" Type="http://schemas.openxmlformats.org/officeDocument/2006/relationships/oleObject" Target="../embeddings/oleObject65.bin"/><Relationship Id="rId8" Type="http://schemas.openxmlformats.org/officeDocument/2006/relationships/oleObject" Target="../embeddings/oleObject48.bin"/><Relationship Id="rId3" Type="http://schemas.openxmlformats.org/officeDocument/2006/relationships/oleObject" Target="../embeddings/oleObject45.bin"/><Relationship Id="rId12" Type="http://schemas.openxmlformats.org/officeDocument/2006/relationships/image" Target="../media/image50.wmf"/><Relationship Id="rId17" Type="http://schemas.openxmlformats.org/officeDocument/2006/relationships/oleObject" Target="../embeddings/oleObject53.bin"/><Relationship Id="rId25" Type="http://schemas.openxmlformats.org/officeDocument/2006/relationships/image" Target="../media/image56.wmf"/><Relationship Id="rId33" Type="http://schemas.openxmlformats.org/officeDocument/2006/relationships/oleObject" Target="../embeddings/oleObject63.bin"/><Relationship Id="rId38" Type="http://schemas.openxmlformats.org/officeDocument/2006/relationships/oleObject" Target="../embeddings/oleObject67.bin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36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wmf"/><Relationship Id="rId13" Type="http://schemas.openxmlformats.org/officeDocument/2006/relationships/oleObject" Target="../embeddings/oleObject603.bin"/><Relationship Id="rId3" Type="http://schemas.openxmlformats.org/officeDocument/2006/relationships/oleObject" Target="../embeddings/oleObject598.bin"/><Relationship Id="rId7" Type="http://schemas.openxmlformats.org/officeDocument/2006/relationships/oleObject" Target="../embeddings/oleObject600.bin"/><Relationship Id="rId12" Type="http://schemas.openxmlformats.org/officeDocument/2006/relationships/image" Target="../media/image622.wmf"/><Relationship Id="rId17" Type="http://schemas.openxmlformats.org/officeDocument/2006/relationships/image" Target="../media/image624.emf"/><Relationship Id="rId2" Type="http://schemas.openxmlformats.org/officeDocument/2006/relationships/slideLayout" Target="../slideLayouts/slideLayout36.xml"/><Relationship Id="rId16" Type="http://schemas.openxmlformats.org/officeDocument/2006/relationships/oleObject" Target="../embeddings/oleObject604.bin"/><Relationship Id="rId1" Type="http://schemas.openxmlformats.org/officeDocument/2006/relationships/vmlDrawing" Target="../drawings/vmlDrawing54.vml"/><Relationship Id="rId6" Type="http://schemas.openxmlformats.org/officeDocument/2006/relationships/image" Target="../media/image619.wmf"/><Relationship Id="rId11" Type="http://schemas.openxmlformats.org/officeDocument/2006/relationships/oleObject" Target="../embeddings/oleObject602.bin"/><Relationship Id="rId5" Type="http://schemas.openxmlformats.org/officeDocument/2006/relationships/oleObject" Target="../embeddings/oleObject599.bin"/><Relationship Id="rId15" Type="http://schemas.openxmlformats.org/officeDocument/2006/relationships/image" Target="../media/image11.png"/><Relationship Id="rId10" Type="http://schemas.openxmlformats.org/officeDocument/2006/relationships/image" Target="../media/image621.wmf"/><Relationship Id="rId4" Type="http://schemas.openxmlformats.org/officeDocument/2006/relationships/image" Target="../media/image618.wmf"/><Relationship Id="rId9" Type="http://schemas.openxmlformats.org/officeDocument/2006/relationships/oleObject" Target="../embeddings/oleObject601.bin"/><Relationship Id="rId14" Type="http://schemas.openxmlformats.org/officeDocument/2006/relationships/image" Target="../media/image623.wmf"/></Relationships>
</file>

<file path=ppt/slides/_rels/slide7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608.bin"/><Relationship Id="rId18" Type="http://schemas.openxmlformats.org/officeDocument/2006/relationships/oleObject" Target="../embeddings/oleObject611.bin"/><Relationship Id="rId26" Type="http://schemas.openxmlformats.org/officeDocument/2006/relationships/oleObject" Target="../embeddings/oleObject615.bin"/><Relationship Id="rId39" Type="http://schemas.openxmlformats.org/officeDocument/2006/relationships/oleObject" Target="../embeddings/oleObject622.bin"/><Relationship Id="rId21" Type="http://schemas.openxmlformats.org/officeDocument/2006/relationships/image" Target="../media/image631.wmf"/><Relationship Id="rId34" Type="http://schemas.openxmlformats.org/officeDocument/2006/relationships/oleObject" Target="../embeddings/oleObject619.bin"/><Relationship Id="rId42" Type="http://schemas.openxmlformats.org/officeDocument/2006/relationships/image" Target="../media/image639.emf"/><Relationship Id="rId7" Type="http://schemas.openxmlformats.org/officeDocument/2006/relationships/oleObject" Target="../embeddings/oleObject605.bin"/><Relationship Id="rId2" Type="http://schemas.openxmlformats.org/officeDocument/2006/relationships/slideLayout" Target="../slideLayouts/slideLayout36.xml"/><Relationship Id="rId16" Type="http://schemas.openxmlformats.org/officeDocument/2006/relationships/oleObject" Target="../embeddings/oleObject610.bin"/><Relationship Id="rId20" Type="http://schemas.openxmlformats.org/officeDocument/2006/relationships/oleObject" Target="../embeddings/oleObject612.bin"/><Relationship Id="rId29" Type="http://schemas.openxmlformats.org/officeDocument/2006/relationships/image" Target="../media/image621.wmf"/><Relationship Id="rId41" Type="http://schemas.openxmlformats.org/officeDocument/2006/relationships/oleObject" Target="../embeddings/oleObject623.bin"/><Relationship Id="rId1" Type="http://schemas.openxmlformats.org/officeDocument/2006/relationships/vmlDrawing" Target="../drawings/vmlDrawing55.vml"/><Relationship Id="rId6" Type="http://schemas.openxmlformats.org/officeDocument/2006/relationships/image" Target="../media/image619.wmf"/><Relationship Id="rId11" Type="http://schemas.openxmlformats.org/officeDocument/2006/relationships/oleObject" Target="../embeddings/oleObject607.bin"/><Relationship Id="rId24" Type="http://schemas.openxmlformats.org/officeDocument/2006/relationships/oleObject" Target="../embeddings/oleObject614.bin"/><Relationship Id="rId32" Type="http://schemas.openxmlformats.org/officeDocument/2006/relationships/oleObject" Target="../embeddings/oleObject618.bin"/><Relationship Id="rId37" Type="http://schemas.openxmlformats.org/officeDocument/2006/relationships/oleObject" Target="../embeddings/oleObject621.bin"/><Relationship Id="rId40" Type="http://schemas.openxmlformats.org/officeDocument/2006/relationships/image" Target="../media/image638.wmf"/><Relationship Id="rId5" Type="http://schemas.openxmlformats.org/officeDocument/2006/relationships/oleObject" Target="../embeddings/oleObject599.bin"/><Relationship Id="rId15" Type="http://schemas.openxmlformats.org/officeDocument/2006/relationships/oleObject" Target="../embeddings/oleObject609.bin"/><Relationship Id="rId23" Type="http://schemas.openxmlformats.org/officeDocument/2006/relationships/image" Target="../media/image632.wmf"/><Relationship Id="rId28" Type="http://schemas.openxmlformats.org/officeDocument/2006/relationships/oleObject" Target="../embeddings/oleObject616.bin"/><Relationship Id="rId36" Type="http://schemas.openxmlformats.org/officeDocument/2006/relationships/image" Target="../media/image636.wmf"/><Relationship Id="rId10" Type="http://schemas.openxmlformats.org/officeDocument/2006/relationships/image" Target="../media/image626.wmf"/><Relationship Id="rId19" Type="http://schemas.openxmlformats.org/officeDocument/2006/relationships/image" Target="../media/image630.wmf"/><Relationship Id="rId31" Type="http://schemas.openxmlformats.org/officeDocument/2006/relationships/image" Target="../media/image622.wmf"/><Relationship Id="rId4" Type="http://schemas.openxmlformats.org/officeDocument/2006/relationships/image" Target="../media/image618.wmf"/><Relationship Id="rId9" Type="http://schemas.openxmlformats.org/officeDocument/2006/relationships/oleObject" Target="../embeddings/oleObject606.bin"/><Relationship Id="rId14" Type="http://schemas.openxmlformats.org/officeDocument/2006/relationships/image" Target="../media/image628.wmf"/><Relationship Id="rId22" Type="http://schemas.openxmlformats.org/officeDocument/2006/relationships/oleObject" Target="../embeddings/oleObject613.bin"/><Relationship Id="rId27" Type="http://schemas.openxmlformats.org/officeDocument/2006/relationships/image" Target="../media/image634.wmf"/><Relationship Id="rId30" Type="http://schemas.openxmlformats.org/officeDocument/2006/relationships/oleObject" Target="../embeddings/oleObject617.bin"/><Relationship Id="rId35" Type="http://schemas.openxmlformats.org/officeDocument/2006/relationships/oleObject" Target="../embeddings/oleObject620.bin"/><Relationship Id="rId43" Type="http://schemas.openxmlformats.org/officeDocument/2006/relationships/image" Target="../media/image11.png"/><Relationship Id="rId8" Type="http://schemas.openxmlformats.org/officeDocument/2006/relationships/image" Target="../media/image625.wmf"/><Relationship Id="rId3" Type="http://schemas.openxmlformats.org/officeDocument/2006/relationships/oleObject" Target="../embeddings/oleObject598.bin"/><Relationship Id="rId12" Type="http://schemas.openxmlformats.org/officeDocument/2006/relationships/image" Target="../media/image627.wmf"/><Relationship Id="rId17" Type="http://schemas.openxmlformats.org/officeDocument/2006/relationships/image" Target="../media/image629.wmf"/><Relationship Id="rId25" Type="http://schemas.openxmlformats.org/officeDocument/2006/relationships/image" Target="../media/image633.wmf"/><Relationship Id="rId33" Type="http://schemas.openxmlformats.org/officeDocument/2006/relationships/image" Target="../media/image635.wmf"/><Relationship Id="rId38" Type="http://schemas.openxmlformats.org/officeDocument/2006/relationships/image" Target="../media/image637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24.bin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641.wmf"/><Relationship Id="rId5" Type="http://schemas.openxmlformats.org/officeDocument/2006/relationships/oleObject" Target="../embeddings/oleObject625.bin"/><Relationship Id="rId4" Type="http://schemas.openxmlformats.org/officeDocument/2006/relationships/image" Target="../media/image640.w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3.png"/><Relationship Id="rId2" Type="http://schemas.openxmlformats.org/officeDocument/2006/relationships/image" Target="../media/image642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1.png"/><Relationship Id="rId5" Type="http://schemas.openxmlformats.org/officeDocument/2006/relationships/image" Target="../media/image645.png"/><Relationship Id="rId4" Type="http://schemas.openxmlformats.org/officeDocument/2006/relationships/image" Target="../media/image64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46.png"/><Relationship Id="rId1" Type="http://schemas.openxmlformats.org/officeDocument/2006/relationships/slideLayout" Target="../slideLayouts/slideLayout3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13" Type="http://schemas.openxmlformats.org/officeDocument/2006/relationships/oleObject" Target="../embeddings/oleObject75.bin"/><Relationship Id="rId18" Type="http://schemas.openxmlformats.org/officeDocument/2006/relationships/oleObject" Target="../embeddings/oleObject78.bin"/><Relationship Id="rId26" Type="http://schemas.openxmlformats.org/officeDocument/2006/relationships/image" Target="../media/image71.wmf"/><Relationship Id="rId3" Type="http://schemas.openxmlformats.org/officeDocument/2006/relationships/oleObject" Target="../embeddings/oleObject69.bin"/><Relationship Id="rId21" Type="http://schemas.openxmlformats.org/officeDocument/2006/relationships/oleObject" Target="../embeddings/oleObject80.bin"/><Relationship Id="rId7" Type="http://schemas.openxmlformats.org/officeDocument/2006/relationships/oleObject" Target="../embeddings/oleObject71.bin"/><Relationship Id="rId12" Type="http://schemas.openxmlformats.org/officeDocument/2006/relationships/image" Target="../media/image65.wmf"/><Relationship Id="rId17" Type="http://schemas.openxmlformats.org/officeDocument/2006/relationships/image" Target="../media/image67.wmf"/><Relationship Id="rId25" Type="http://schemas.openxmlformats.org/officeDocument/2006/relationships/oleObject" Target="../embeddings/oleObject82.bin"/><Relationship Id="rId2" Type="http://schemas.openxmlformats.org/officeDocument/2006/relationships/slideLayout" Target="../slideLayouts/slideLayout36.xml"/><Relationship Id="rId16" Type="http://schemas.openxmlformats.org/officeDocument/2006/relationships/oleObject" Target="../embeddings/oleObject77.bin"/><Relationship Id="rId20" Type="http://schemas.openxmlformats.org/officeDocument/2006/relationships/image" Target="../media/image68.wmf"/><Relationship Id="rId29" Type="http://schemas.openxmlformats.org/officeDocument/2006/relationships/image" Target="../media/image11.png"/><Relationship Id="rId1" Type="http://schemas.openxmlformats.org/officeDocument/2006/relationships/vmlDrawing" Target="../drawings/vmlDrawing8.vml"/><Relationship Id="rId6" Type="http://schemas.openxmlformats.org/officeDocument/2006/relationships/image" Target="../media/image63.wmf"/><Relationship Id="rId11" Type="http://schemas.openxmlformats.org/officeDocument/2006/relationships/oleObject" Target="../embeddings/oleObject74.bin"/><Relationship Id="rId24" Type="http://schemas.openxmlformats.org/officeDocument/2006/relationships/image" Target="../media/image70.wmf"/><Relationship Id="rId5" Type="http://schemas.openxmlformats.org/officeDocument/2006/relationships/oleObject" Target="../embeddings/oleObject70.bin"/><Relationship Id="rId15" Type="http://schemas.openxmlformats.org/officeDocument/2006/relationships/image" Target="../media/image66.wmf"/><Relationship Id="rId23" Type="http://schemas.openxmlformats.org/officeDocument/2006/relationships/oleObject" Target="../embeddings/oleObject81.bin"/><Relationship Id="rId28" Type="http://schemas.openxmlformats.org/officeDocument/2006/relationships/image" Target="../media/image72.wmf"/><Relationship Id="rId10" Type="http://schemas.openxmlformats.org/officeDocument/2006/relationships/oleObject" Target="../embeddings/oleObject73.bin"/><Relationship Id="rId19" Type="http://schemas.openxmlformats.org/officeDocument/2006/relationships/oleObject" Target="../embeddings/oleObject79.bin"/><Relationship Id="rId4" Type="http://schemas.openxmlformats.org/officeDocument/2006/relationships/image" Target="../media/image62.wmf"/><Relationship Id="rId9" Type="http://schemas.openxmlformats.org/officeDocument/2006/relationships/oleObject" Target="../embeddings/oleObject72.bin"/><Relationship Id="rId14" Type="http://schemas.openxmlformats.org/officeDocument/2006/relationships/oleObject" Target="../embeddings/oleObject76.bin"/><Relationship Id="rId22" Type="http://schemas.openxmlformats.org/officeDocument/2006/relationships/image" Target="../media/image69.wmf"/><Relationship Id="rId27" Type="http://schemas.openxmlformats.org/officeDocument/2006/relationships/oleObject" Target="../embeddings/oleObject83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13" Type="http://schemas.openxmlformats.org/officeDocument/2006/relationships/oleObject" Target="../embeddings/oleObject89.bin"/><Relationship Id="rId18" Type="http://schemas.openxmlformats.org/officeDocument/2006/relationships/image" Target="../media/image77.wmf"/><Relationship Id="rId3" Type="http://schemas.openxmlformats.org/officeDocument/2006/relationships/oleObject" Target="../embeddings/oleObject84.bin"/><Relationship Id="rId21" Type="http://schemas.openxmlformats.org/officeDocument/2006/relationships/image" Target="../media/image11.png"/><Relationship Id="rId7" Type="http://schemas.openxmlformats.org/officeDocument/2006/relationships/oleObject" Target="../embeddings/oleObject86.bin"/><Relationship Id="rId12" Type="http://schemas.openxmlformats.org/officeDocument/2006/relationships/image" Target="../media/image74.wmf"/><Relationship Id="rId17" Type="http://schemas.openxmlformats.org/officeDocument/2006/relationships/oleObject" Target="../embeddings/oleObject91.bin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76.wmf"/><Relationship Id="rId20" Type="http://schemas.openxmlformats.org/officeDocument/2006/relationships/image" Target="../media/image78.w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68.wmf"/><Relationship Id="rId11" Type="http://schemas.openxmlformats.org/officeDocument/2006/relationships/oleObject" Target="../embeddings/oleObject88.bin"/><Relationship Id="rId5" Type="http://schemas.openxmlformats.org/officeDocument/2006/relationships/oleObject" Target="../embeddings/oleObject85.bin"/><Relationship Id="rId15" Type="http://schemas.openxmlformats.org/officeDocument/2006/relationships/oleObject" Target="../embeddings/oleObject90.bin"/><Relationship Id="rId10" Type="http://schemas.openxmlformats.org/officeDocument/2006/relationships/image" Target="../media/image73.wmf"/><Relationship Id="rId19" Type="http://schemas.openxmlformats.org/officeDocument/2006/relationships/oleObject" Target="../embeddings/oleObject92.bin"/><Relationship Id="rId4" Type="http://schemas.openxmlformats.org/officeDocument/2006/relationships/image" Target="../media/image63.wmf"/><Relationship Id="rId9" Type="http://schemas.openxmlformats.org/officeDocument/2006/relationships/oleObject" Target="../embeddings/oleObject87.bin"/><Relationship Id="rId14" Type="http://schemas.openxmlformats.org/officeDocument/2006/relationships/image" Target="../media/image7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b="1" dirty="0"/>
              <a:t>南京邮电大学网络空间安全系</a:t>
            </a:r>
          </a:p>
          <a:p>
            <a:pPr eaLnBrk="1" hangingPunct="1">
              <a:defRPr/>
            </a:pPr>
            <a:r>
              <a:rPr lang="en-US" altLang="zh-CN" b="1" dirty="0"/>
              <a:t>《</a:t>
            </a:r>
            <a:r>
              <a:rPr lang="zh-CN" altLang="en-US" b="1" dirty="0"/>
              <a:t>网络信息安全</a:t>
            </a:r>
            <a:r>
              <a:rPr lang="en-US" altLang="zh-CN" b="1" dirty="0"/>
              <a:t>》</a:t>
            </a:r>
            <a:r>
              <a:rPr lang="zh-CN" altLang="en-US" b="1" dirty="0"/>
              <a:t>课程组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第</a:t>
            </a:r>
            <a:r>
              <a:rPr lang="en-US" altLang="zh-CN" dirty="0">
                <a:ea typeface="宋体" panose="02010600030101010101" pitchFamily="2" charset="-122"/>
              </a:rPr>
              <a:t>5</a:t>
            </a:r>
            <a:r>
              <a:rPr lang="zh-CN" altLang="en-US" dirty="0">
                <a:ea typeface="宋体" panose="02010600030101010101" pitchFamily="2" charset="-122"/>
              </a:rPr>
              <a:t>章 公钥密码</a:t>
            </a:r>
            <a:r>
              <a:rPr lang="en-US" altLang="zh-CN" dirty="0">
                <a:ea typeface="宋体" panose="02010600030101010101" pitchFamily="2" charset="-122"/>
              </a:rPr>
              <a:t>2</a:t>
            </a:r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5799EB-6683-4314-95D4-4822B5455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51619"/>
            <a:ext cx="9652000" cy="563562"/>
          </a:xfrm>
        </p:spPr>
        <p:txBody>
          <a:bodyPr/>
          <a:lstStyle/>
          <a:p>
            <a:r>
              <a:rPr lang="zh-CN" altLang="en-US" sz="3600" dirty="0">
                <a:latin typeface="Times New Roman" panose="02020603050405020304" pitchFamily="18" charset="0"/>
                <a:ea typeface="宋体" panose="02010600030101010101" pitchFamily="2" charset="-122"/>
              </a:rPr>
              <a:t>模运算性质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FAAA09-6A0A-46B3-9360-EDEF218CC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058" y="5416515"/>
            <a:ext cx="9222942" cy="974006"/>
          </a:xfrm>
          <a:solidFill>
            <a:srgbClr val="0070C0"/>
          </a:solidFill>
        </p:spPr>
        <p:txBody>
          <a:bodyPr/>
          <a:lstStyle/>
          <a:p>
            <a:r>
              <a:rPr lang="zh-CN" altLang="en-US" sz="2400" b="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该性质可由                   的两边同加上  </a:t>
            </a:r>
            <a:r>
              <a:rPr lang="en-US" altLang="zh-CN" sz="2400" b="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2400" b="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的加法逆元得到</a:t>
            </a:r>
            <a:r>
              <a:rPr lang="en-US" altLang="zh-CN" sz="2400" b="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然而类似性质对乘法却不一定成立</a:t>
            </a:r>
            <a:endParaRPr lang="zh-CN" altLang="en-US" sz="2400" b="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20362B-8F6E-4F39-8888-6DF5D092A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2024/4/22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1967E0F-1E9F-4C2A-B7E9-74FC9DEFC7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10</a:t>
            </a:fld>
            <a:endParaRPr lang="en-US" altLang="zh-CN"/>
          </a:p>
        </p:txBody>
      </p:sp>
      <p:sp>
        <p:nvSpPr>
          <p:cNvPr id="6" name="文本框 1">
            <a:extLst>
              <a:ext uri="{FF2B5EF4-FFF2-40B4-BE49-F238E27FC236}">
                <a16:creationId xmlns:a16="http://schemas.microsoft.com/office/drawing/2014/main" id="{1C62CC12-07D5-4E08-8D43-EF0B6BFD22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7783" y="815181"/>
            <a:ext cx="7777162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(1)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交换律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：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(2)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结合律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：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(3)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分配律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： 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(4) 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单位元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：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(5)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加法逆元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：对         ，存在          ，使得                      ，记             。此外还有以下性质：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如果                          ，则                ，称为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加法的可约律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</a:p>
        </p:txBody>
      </p:sp>
      <p:graphicFrame>
        <p:nvGraphicFramePr>
          <p:cNvPr id="7" name="对象 3">
            <a:extLst>
              <a:ext uri="{FF2B5EF4-FFF2-40B4-BE49-F238E27FC236}">
                <a16:creationId xmlns:a16="http://schemas.microsoft.com/office/drawing/2014/main" id="{C7F1EA0B-6A6F-423E-AF6F-B58473B4B3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976745"/>
              </p:ext>
            </p:extLst>
          </p:nvPr>
        </p:nvGraphicFramePr>
        <p:xfrm>
          <a:off x="2749895" y="1243806"/>
          <a:ext cx="3154363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858" name="Equation" r:id="rId3" imgW="1714500" imgH="190500" progId="Equation.DSMT4">
                  <p:embed/>
                </p:oleObj>
              </mc:Choice>
              <mc:Fallback>
                <p:oleObj name="Equation" r:id="rId3" imgW="1714500" imgH="190500" progId="Equation.DSMT4">
                  <p:embed/>
                  <p:pic>
                    <p:nvPicPr>
                      <p:cNvPr id="57348" name="对象 3">
                        <a:extLst>
                          <a:ext uri="{FF2B5EF4-FFF2-40B4-BE49-F238E27FC236}">
                            <a16:creationId xmlns:a16="http://schemas.microsoft.com/office/drawing/2014/main" id="{0725C9F4-17C0-460D-852E-E3E1212E42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9895" y="1243806"/>
                        <a:ext cx="3154363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5">
            <a:extLst>
              <a:ext uri="{FF2B5EF4-FFF2-40B4-BE49-F238E27FC236}">
                <a16:creationId xmlns:a16="http://schemas.microsoft.com/office/drawing/2014/main" id="{1884F46D-0434-4FAF-8A1C-0E63B755E8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765168"/>
              </p:ext>
            </p:extLst>
          </p:nvPr>
        </p:nvGraphicFramePr>
        <p:xfrm>
          <a:off x="2749895" y="1632744"/>
          <a:ext cx="3090863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859" name="Equation" r:id="rId5" imgW="1815312" imgH="203112" progId="Equation.DSMT4">
                  <p:embed/>
                </p:oleObj>
              </mc:Choice>
              <mc:Fallback>
                <p:oleObj name="Equation" r:id="rId5" imgW="1815312" imgH="203112" progId="Equation.DSMT4">
                  <p:embed/>
                  <p:pic>
                    <p:nvPicPr>
                      <p:cNvPr id="57350" name="对象 5">
                        <a:extLst>
                          <a:ext uri="{FF2B5EF4-FFF2-40B4-BE49-F238E27FC236}">
                            <a16:creationId xmlns:a16="http://schemas.microsoft.com/office/drawing/2014/main" id="{648B3741-1308-445A-B59B-8B457A2DC45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9895" y="1632744"/>
                        <a:ext cx="3090863" cy="357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7">
            <a:extLst>
              <a:ext uri="{FF2B5EF4-FFF2-40B4-BE49-F238E27FC236}">
                <a16:creationId xmlns:a16="http://schemas.microsoft.com/office/drawing/2014/main" id="{55921B42-E5E8-4084-9112-306B032C77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2883059"/>
              </p:ext>
            </p:extLst>
          </p:nvPr>
        </p:nvGraphicFramePr>
        <p:xfrm>
          <a:off x="2845145" y="2131687"/>
          <a:ext cx="3571875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860" name="Equation" r:id="rId7" imgW="2551593" imgH="203112" progId="Equation.DSMT4">
                  <p:embed/>
                </p:oleObj>
              </mc:Choice>
              <mc:Fallback>
                <p:oleObj name="Equation" r:id="rId7" imgW="2551593" imgH="203112" progId="Equation.DSMT4">
                  <p:embed/>
                  <p:pic>
                    <p:nvPicPr>
                      <p:cNvPr id="57352" name="对象 7">
                        <a:extLst>
                          <a:ext uri="{FF2B5EF4-FFF2-40B4-BE49-F238E27FC236}">
                            <a16:creationId xmlns:a16="http://schemas.microsoft.com/office/drawing/2014/main" id="{6222CA0D-0E13-4C5E-9C6D-717855152C8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5145" y="2131687"/>
                        <a:ext cx="3571875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5BDE2A23-A91F-4F58-8B18-B9AC0E71C1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5954904"/>
              </p:ext>
            </p:extLst>
          </p:nvPr>
        </p:nvGraphicFramePr>
        <p:xfrm>
          <a:off x="2845144" y="2520830"/>
          <a:ext cx="357187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861" name="Equation" r:id="rId9" imgW="2500815" imgH="203112" progId="Equation.DSMT4">
                  <p:embed/>
                </p:oleObj>
              </mc:Choice>
              <mc:Fallback>
                <p:oleObj name="Equation" r:id="rId9" imgW="2500815" imgH="203112" progId="Equation.DSMT4">
                  <p:embed/>
                  <p:pic>
                    <p:nvPicPr>
                      <p:cNvPr id="57354" name="对象 9">
                        <a:extLst>
                          <a:ext uri="{FF2B5EF4-FFF2-40B4-BE49-F238E27FC236}">
                            <a16:creationId xmlns:a16="http://schemas.microsoft.com/office/drawing/2014/main" id="{9DC34B90-CD24-4433-9E90-34B3D6F4EC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5144" y="2520830"/>
                        <a:ext cx="3571875" cy="29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1">
            <a:extLst>
              <a:ext uri="{FF2B5EF4-FFF2-40B4-BE49-F238E27FC236}">
                <a16:creationId xmlns:a16="http://schemas.microsoft.com/office/drawing/2014/main" id="{DD7853CA-5B1F-4BAD-BACF-46C1BAE2EE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2485742"/>
              </p:ext>
            </p:extLst>
          </p:nvPr>
        </p:nvGraphicFramePr>
        <p:xfrm>
          <a:off x="2819673" y="2982650"/>
          <a:ext cx="4219575" cy="309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862" name="Equation" r:id="rId11" imgW="2867711" imgH="203024" progId="Equation.DSMT4">
                  <p:embed/>
                </p:oleObj>
              </mc:Choice>
              <mc:Fallback>
                <p:oleObj name="Equation" r:id="rId11" imgW="2867711" imgH="203024" progId="Equation.DSMT4">
                  <p:embed/>
                  <p:pic>
                    <p:nvPicPr>
                      <p:cNvPr id="57356" name="对象 11">
                        <a:extLst>
                          <a:ext uri="{FF2B5EF4-FFF2-40B4-BE49-F238E27FC236}">
                            <a16:creationId xmlns:a16="http://schemas.microsoft.com/office/drawing/2014/main" id="{42E0D7B4-5FFC-4D1B-B2CA-5F48895FB81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673" y="2982650"/>
                        <a:ext cx="4219575" cy="309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3">
            <a:extLst>
              <a:ext uri="{FF2B5EF4-FFF2-40B4-BE49-F238E27FC236}">
                <a16:creationId xmlns:a16="http://schemas.microsoft.com/office/drawing/2014/main" id="{0BE8EE46-55A0-414A-9831-86BB06C93F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4649923"/>
              </p:ext>
            </p:extLst>
          </p:nvPr>
        </p:nvGraphicFramePr>
        <p:xfrm>
          <a:off x="2748017" y="3566880"/>
          <a:ext cx="2563813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863" name="Equation" r:id="rId13" imgW="1408000" imgH="192000" progId="Equation.DSMT4">
                  <p:embed/>
                </p:oleObj>
              </mc:Choice>
              <mc:Fallback>
                <p:oleObj name="Equation" r:id="rId13" imgW="1408000" imgH="192000" progId="Equation.DSMT4">
                  <p:embed/>
                  <p:pic>
                    <p:nvPicPr>
                      <p:cNvPr id="57358" name="对象 13">
                        <a:extLst>
                          <a:ext uri="{FF2B5EF4-FFF2-40B4-BE49-F238E27FC236}">
                            <a16:creationId xmlns:a16="http://schemas.microsoft.com/office/drawing/2014/main" id="{D8ACEA9A-5D28-4E66-9A31-67CBB54BCE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8017" y="3566880"/>
                        <a:ext cx="2563813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5">
            <a:extLst>
              <a:ext uri="{FF2B5EF4-FFF2-40B4-BE49-F238E27FC236}">
                <a16:creationId xmlns:a16="http://schemas.microsoft.com/office/drawing/2014/main" id="{D5674BA6-B65F-4A7A-B840-20CC6196FA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6800388"/>
              </p:ext>
            </p:extLst>
          </p:nvPr>
        </p:nvGraphicFramePr>
        <p:xfrm>
          <a:off x="5748432" y="3504413"/>
          <a:ext cx="3431171" cy="494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864" name="Equation" r:id="rId15" imgW="1460160" imgH="203040" progId="Equation.DSMT4">
                  <p:embed/>
                </p:oleObj>
              </mc:Choice>
              <mc:Fallback>
                <p:oleObj name="Equation" r:id="rId15" imgW="1460160" imgH="203040" progId="Equation.DSMT4">
                  <p:embed/>
                  <p:pic>
                    <p:nvPicPr>
                      <p:cNvPr id="57360" name="对象 15">
                        <a:extLst>
                          <a:ext uri="{FF2B5EF4-FFF2-40B4-BE49-F238E27FC236}">
                            <a16:creationId xmlns:a16="http://schemas.microsoft.com/office/drawing/2014/main" id="{2F302CDD-6C27-4758-8BD7-4F0C0C7D19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8432" y="3504413"/>
                        <a:ext cx="3431171" cy="4940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7">
            <a:extLst>
              <a:ext uri="{FF2B5EF4-FFF2-40B4-BE49-F238E27FC236}">
                <a16:creationId xmlns:a16="http://schemas.microsoft.com/office/drawing/2014/main" id="{FEC1570D-9D26-4A97-8528-2FDBCABBC9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0046977"/>
              </p:ext>
            </p:extLst>
          </p:nvPr>
        </p:nvGraphicFramePr>
        <p:xfrm>
          <a:off x="3397377" y="4149138"/>
          <a:ext cx="647700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865" name="Equation" r:id="rId17" imgW="447056" imgH="230049" progId="Equation.DSMT4">
                  <p:embed/>
                </p:oleObj>
              </mc:Choice>
              <mc:Fallback>
                <p:oleObj name="Equation" r:id="rId17" imgW="447056" imgH="230049" progId="Equation.DSMT4">
                  <p:embed/>
                  <p:pic>
                    <p:nvPicPr>
                      <p:cNvPr id="57362" name="对象 17">
                        <a:extLst>
                          <a:ext uri="{FF2B5EF4-FFF2-40B4-BE49-F238E27FC236}">
                            <a16:creationId xmlns:a16="http://schemas.microsoft.com/office/drawing/2014/main" id="{76D2FEBF-6A1D-4EF2-AFD9-4BAF94A8A3C1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7377" y="4149138"/>
                        <a:ext cx="647700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9">
            <a:extLst>
              <a:ext uri="{FF2B5EF4-FFF2-40B4-BE49-F238E27FC236}">
                <a16:creationId xmlns:a16="http://schemas.microsoft.com/office/drawing/2014/main" id="{BC47FF79-907B-4B22-95AA-4FC9C0BDB8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6195640"/>
              </p:ext>
            </p:extLst>
          </p:nvPr>
        </p:nvGraphicFramePr>
        <p:xfrm>
          <a:off x="5085108" y="4211383"/>
          <a:ext cx="684212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866" name="Equation" r:id="rId19" imgW="421696" imgH="230049" progId="Equation.DSMT4">
                  <p:embed/>
                </p:oleObj>
              </mc:Choice>
              <mc:Fallback>
                <p:oleObj name="Equation" r:id="rId19" imgW="421696" imgH="230049" progId="Equation.DSMT4">
                  <p:embed/>
                  <p:pic>
                    <p:nvPicPr>
                      <p:cNvPr id="57364" name="对象 19">
                        <a:extLst>
                          <a:ext uri="{FF2B5EF4-FFF2-40B4-BE49-F238E27FC236}">
                            <a16:creationId xmlns:a16="http://schemas.microsoft.com/office/drawing/2014/main" id="{EB505A8B-4FC2-4DA2-A93D-889A687DEDCE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5108" y="4211383"/>
                        <a:ext cx="684212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21">
            <a:extLst>
              <a:ext uri="{FF2B5EF4-FFF2-40B4-BE49-F238E27FC236}">
                <a16:creationId xmlns:a16="http://schemas.microsoft.com/office/drawing/2014/main" id="{8C16E3B3-CA89-49B7-AA25-8B90FA39AD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9819058"/>
              </p:ext>
            </p:extLst>
          </p:nvPr>
        </p:nvGraphicFramePr>
        <p:xfrm>
          <a:off x="6802424" y="4234113"/>
          <a:ext cx="1485900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867" name="Equation" r:id="rId21" imgW="993489" imgH="178041" progId="Equation.DSMT4">
                  <p:embed/>
                </p:oleObj>
              </mc:Choice>
              <mc:Fallback>
                <p:oleObj name="Equation" r:id="rId21" imgW="993489" imgH="178041" progId="Equation.DSMT4">
                  <p:embed/>
                  <p:pic>
                    <p:nvPicPr>
                      <p:cNvPr id="57366" name="对象 21">
                        <a:extLst>
                          <a:ext uri="{FF2B5EF4-FFF2-40B4-BE49-F238E27FC236}">
                            <a16:creationId xmlns:a16="http://schemas.microsoft.com/office/drawing/2014/main" id="{21492305-4B3C-40A5-BCF6-B028982E6E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2424" y="4234113"/>
                        <a:ext cx="1485900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23">
            <a:extLst>
              <a:ext uri="{FF2B5EF4-FFF2-40B4-BE49-F238E27FC236}">
                <a16:creationId xmlns:a16="http://schemas.microsoft.com/office/drawing/2014/main" id="{383A42A8-033D-41B1-AF49-8D5EEFD468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52653"/>
              </p:ext>
            </p:extLst>
          </p:nvPr>
        </p:nvGraphicFramePr>
        <p:xfrm>
          <a:off x="1521964" y="4567959"/>
          <a:ext cx="935037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868" name="Equation" r:id="rId23" imgW="469800" imgH="139680" progId="Equation.DSMT4">
                  <p:embed/>
                </p:oleObj>
              </mc:Choice>
              <mc:Fallback>
                <p:oleObj name="Equation" r:id="rId23" imgW="469800" imgH="139680" progId="Equation.DSMT4">
                  <p:embed/>
                  <p:pic>
                    <p:nvPicPr>
                      <p:cNvPr id="57368" name="对象 23">
                        <a:extLst>
                          <a:ext uri="{FF2B5EF4-FFF2-40B4-BE49-F238E27FC236}">
                            <a16:creationId xmlns:a16="http://schemas.microsoft.com/office/drawing/2014/main" id="{EC279045-D768-4B0B-BC07-92EB19E1BAB5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1964" y="4567959"/>
                        <a:ext cx="935037" cy="38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25">
            <a:extLst>
              <a:ext uri="{FF2B5EF4-FFF2-40B4-BE49-F238E27FC236}">
                <a16:creationId xmlns:a16="http://schemas.microsoft.com/office/drawing/2014/main" id="{B7E96A5C-9CD3-4450-AFCA-8651A092E4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1873817"/>
              </p:ext>
            </p:extLst>
          </p:nvPr>
        </p:nvGraphicFramePr>
        <p:xfrm>
          <a:off x="1769107" y="4953721"/>
          <a:ext cx="1939925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869" name="Equation" r:id="rId25" imgW="1305600" imgH="192000" progId="Equation.DSMT4">
                  <p:embed/>
                </p:oleObj>
              </mc:Choice>
              <mc:Fallback>
                <p:oleObj name="Equation" r:id="rId25" imgW="1305600" imgH="192000" progId="Equation.DSMT4">
                  <p:embed/>
                  <p:pic>
                    <p:nvPicPr>
                      <p:cNvPr id="57370" name="对象 25">
                        <a:extLst>
                          <a:ext uri="{FF2B5EF4-FFF2-40B4-BE49-F238E27FC236}">
                            <a16:creationId xmlns:a16="http://schemas.microsoft.com/office/drawing/2014/main" id="{3874ED27-7577-42AF-BD80-FD2C355664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9107" y="4953721"/>
                        <a:ext cx="1939925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27">
            <a:extLst>
              <a:ext uri="{FF2B5EF4-FFF2-40B4-BE49-F238E27FC236}">
                <a16:creationId xmlns:a16="http://schemas.microsoft.com/office/drawing/2014/main" id="{66E404B8-41A3-4F03-96E3-1FD60FE4C5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8390141"/>
              </p:ext>
            </p:extLst>
          </p:nvPr>
        </p:nvGraphicFramePr>
        <p:xfrm>
          <a:off x="4412801" y="4953734"/>
          <a:ext cx="1127125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870" name="Equation" r:id="rId27" imgW="678103" imgH="166327" progId="Equation.DSMT4">
                  <p:embed/>
                </p:oleObj>
              </mc:Choice>
              <mc:Fallback>
                <p:oleObj name="Equation" r:id="rId27" imgW="678103" imgH="166327" progId="Equation.DSMT4">
                  <p:embed/>
                  <p:pic>
                    <p:nvPicPr>
                      <p:cNvPr id="57372" name="对象 27">
                        <a:extLst>
                          <a:ext uri="{FF2B5EF4-FFF2-40B4-BE49-F238E27FC236}">
                            <a16:creationId xmlns:a16="http://schemas.microsoft.com/office/drawing/2014/main" id="{01A64473-6959-4E4C-B738-DA586DF25D3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2801" y="4953734"/>
                        <a:ext cx="1127125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159AEC0B-1422-4E30-85B4-4178116864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0931006"/>
              </p:ext>
            </p:extLst>
          </p:nvPr>
        </p:nvGraphicFramePr>
        <p:xfrm>
          <a:off x="2736433" y="5464220"/>
          <a:ext cx="2749020" cy="406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871" name="Equation" r:id="rId29" imgW="1371600" imgH="203040" progId="Equation.DSMT4">
                  <p:embed/>
                </p:oleObj>
              </mc:Choice>
              <mc:Fallback>
                <p:oleObj name="Equation" r:id="rId29" imgW="13716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2736433" y="5464220"/>
                        <a:ext cx="2749020" cy="406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" name="object 8">
            <a:extLst>
              <a:ext uri="{FF2B5EF4-FFF2-40B4-BE49-F238E27FC236}">
                <a16:creationId xmlns:a16="http://schemas.microsoft.com/office/drawing/2014/main" id="{0E100E88-19A1-4347-997A-43D49D812CD1}"/>
              </a:ext>
            </a:extLst>
          </p:cNvPr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372081" y="216598"/>
            <a:ext cx="313944" cy="656844"/>
          </a:xfrm>
          <a:prstGeom prst="rect">
            <a:avLst/>
          </a:prstGeom>
        </p:spPr>
      </p:pic>
      <p:sp>
        <p:nvSpPr>
          <p:cNvPr id="25" name="object 9">
            <a:extLst>
              <a:ext uri="{FF2B5EF4-FFF2-40B4-BE49-F238E27FC236}">
                <a16:creationId xmlns:a16="http://schemas.microsoft.com/office/drawing/2014/main" id="{5AC25203-D33C-4DB5-8D23-CDBEABB21E4C}"/>
              </a:ext>
            </a:extLst>
          </p:cNvPr>
          <p:cNvSpPr/>
          <p:nvPr/>
        </p:nvSpPr>
        <p:spPr>
          <a:xfrm>
            <a:off x="779751" y="895540"/>
            <a:ext cx="6778625" cy="0"/>
          </a:xfrm>
          <a:custGeom>
            <a:avLst/>
            <a:gdLst/>
            <a:ahLst/>
            <a:cxnLst/>
            <a:rect l="l" t="t" r="r" b="b"/>
            <a:pathLst>
              <a:path w="6778625">
                <a:moveTo>
                  <a:pt x="0" y="0"/>
                </a:moveTo>
                <a:lnTo>
                  <a:pt x="6778625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>
            <a:defPPr>
              <a:defRPr kern="0"/>
            </a:def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306831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FBC073-4AC4-4FE1-B25F-8AB177D84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817" y="365125"/>
            <a:ext cx="9652000" cy="563562"/>
          </a:xfrm>
        </p:spPr>
        <p:txBody>
          <a:bodyPr/>
          <a:lstStyle/>
          <a:p>
            <a:r>
              <a:rPr lang="zh-CN" altLang="en-US" sz="3600" dirty="0">
                <a:latin typeface="Times New Roman" panose="02020603050405020304" pitchFamily="18" charset="0"/>
                <a:ea typeface="宋体" panose="02010600030101010101" pitchFamily="2" charset="-122"/>
              </a:rPr>
              <a:t>求余运算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BFC977-C2C5-4E66-BB05-395F48CF8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5638800"/>
            <a:ext cx="11176000" cy="685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19B70E-9CBD-474F-AB0E-3632E1E1F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2024/4/22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567D132-2AD5-4FA2-A6E2-6CB9D86BF8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11</a:t>
            </a:fld>
            <a:endParaRPr lang="en-US" altLang="zh-CN"/>
          </a:p>
        </p:txBody>
      </p:sp>
      <p:sp>
        <p:nvSpPr>
          <p:cNvPr id="6" name="文本框 1">
            <a:extLst>
              <a:ext uri="{FF2B5EF4-FFF2-40B4-BE49-F238E27FC236}">
                <a16:creationId xmlns:a16="http://schemas.microsoft.com/office/drawing/2014/main" id="{58000E06-B549-4176-B6AA-1B662D023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600" y="1127126"/>
            <a:ext cx="7920038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求余数运算（简称求余运算）            将整数    映射到集合                      ，称求余运算在这个集合上的算术运算为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模运算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，模运算有以下性质：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(1)	                                                                         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(2)	                                                                         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(3)                                                                                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</a:p>
        </p:txBody>
      </p:sp>
      <p:graphicFrame>
        <p:nvGraphicFramePr>
          <p:cNvPr id="7" name="对象 2">
            <a:extLst>
              <a:ext uri="{FF2B5EF4-FFF2-40B4-BE49-F238E27FC236}">
                <a16:creationId xmlns:a16="http://schemas.microsoft.com/office/drawing/2014/main" id="{01F11CE0-F2B5-4F91-8EA8-EDB91A83E0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6319023"/>
              </p:ext>
            </p:extLst>
          </p:nvPr>
        </p:nvGraphicFramePr>
        <p:xfrm>
          <a:off x="5438775" y="1281114"/>
          <a:ext cx="100806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59" name="Equation" r:id="rId3" imgW="523860" imgH="178605" progId="Equation.DSMT4">
                  <p:embed/>
                </p:oleObj>
              </mc:Choice>
              <mc:Fallback>
                <p:oleObj name="Equation" r:id="rId3" imgW="523860" imgH="178605" progId="Equation.DSMT4">
                  <p:embed/>
                  <p:pic>
                    <p:nvPicPr>
                      <p:cNvPr id="53251" name="对象 2">
                        <a:extLst>
                          <a:ext uri="{FF2B5EF4-FFF2-40B4-BE49-F238E27FC236}">
                            <a16:creationId xmlns:a16="http://schemas.microsoft.com/office/drawing/2014/main" id="{0B495503-D236-435A-B1AC-709BFDB5DD79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8775" y="1281114"/>
                        <a:ext cx="1008063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4">
            <a:extLst>
              <a:ext uri="{FF2B5EF4-FFF2-40B4-BE49-F238E27FC236}">
                <a16:creationId xmlns:a16="http://schemas.microsoft.com/office/drawing/2014/main" id="{ABAD9D0D-AD46-4807-A535-6BF86B99FB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6162613"/>
              </p:ext>
            </p:extLst>
          </p:nvPr>
        </p:nvGraphicFramePr>
        <p:xfrm>
          <a:off x="7381875" y="1343026"/>
          <a:ext cx="334963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60" name="Equation" r:id="rId5" imgW="129161" imgH="142370" progId="Equation.DSMT4">
                  <p:embed/>
                </p:oleObj>
              </mc:Choice>
              <mc:Fallback>
                <p:oleObj name="Equation" r:id="rId5" imgW="129161" imgH="142370" progId="Equation.DSMT4">
                  <p:embed/>
                  <p:pic>
                    <p:nvPicPr>
                      <p:cNvPr id="53252" name="对象 4">
                        <a:extLst>
                          <a:ext uri="{FF2B5EF4-FFF2-40B4-BE49-F238E27FC236}">
                            <a16:creationId xmlns:a16="http://schemas.microsoft.com/office/drawing/2014/main" id="{39002BEA-FC89-4E82-B3C8-EEE3A1450C17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1875" y="1343026"/>
                        <a:ext cx="334963" cy="322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6">
            <a:extLst>
              <a:ext uri="{FF2B5EF4-FFF2-40B4-BE49-F238E27FC236}">
                <a16:creationId xmlns:a16="http://schemas.microsoft.com/office/drawing/2014/main" id="{28F39E2B-A72E-491A-99EF-4558CAEAB9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5823743"/>
              </p:ext>
            </p:extLst>
          </p:nvPr>
        </p:nvGraphicFramePr>
        <p:xfrm>
          <a:off x="1558925" y="1774826"/>
          <a:ext cx="157480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61" name="Equation" r:id="rId7" imgW="866008" imgH="254602" progId="Equation.DSMT4">
                  <p:embed/>
                </p:oleObj>
              </mc:Choice>
              <mc:Fallback>
                <p:oleObj name="Equation" r:id="rId7" imgW="866008" imgH="254602" progId="Equation.DSMT4">
                  <p:embed/>
                  <p:pic>
                    <p:nvPicPr>
                      <p:cNvPr id="53253" name="对象 6">
                        <a:extLst>
                          <a:ext uri="{FF2B5EF4-FFF2-40B4-BE49-F238E27FC236}">
                            <a16:creationId xmlns:a16="http://schemas.microsoft.com/office/drawing/2014/main" id="{7C5973E9-A187-4167-A695-93C7D4DD20DB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8925" y="1774826"/>
                        <a:ext cx="1574800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8">
            <a:extLst>
              <a:ext uri="{FF2B5EF4-FFF2-40B4-BE49-F238E27FC236}">
                <a16:creationId xmlns:a16="http://schemas.microsoft.com/office/drawing/2014/main" id="{F5A1DA9E-CE46-420B-8DCC-46E4E1618D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0692247"/>
              </p:ext>
            </p:extLst>
          </p:nvPr>
        </p:nvGraphicFramePr>
        <p:xfrm>
          <a:off x="1608138" y="2927351"/>
          <a:ext cx="6134100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62" name="Equation" r:id="rId9" imgW="2565400" imgH="190500" progId="Equation.DSMT4">
                  <p:embed/>
                </p:oleObj>
              </mc:Choice>
              <mc:Fallback>
                <p:oleObj name="Equation" r:id="rId9" imgW="2565400" imgH="190500" progId="Equation.DSMT4">
                  <p:embed/>
                  <p:pic>
                    <p:nvPicPr>
                      <p:cNvPr id="53254" name="对象 8">
                        <a:extLst>
                          <a:ext uri="{FF2B5EF4-FFF2-40B4-BE49-F238E27FC236}">
                            <a16:creationId xmlns:a16="http://schemas.microsoft.com/office/drawing/2014/main" id="{F602AD5F-B422-4BED-98AE-E77C9903C2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8138" y="2927351"/>
                        <a:ext cx="6134100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2D0CF70D-F040-467D-874C-D3277E53BF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941369"/>
              </p:ext>
            </p:extLst>
          </p:nvPr>
        </p:nvGraphicFramePr>
        <p:xfrm>
          <a:off x="1608138" y="3481389"/>
          <a:ext cx="6108700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63" name="Equation" r:id="rId11" imgW="2565400" imgH="190500" progId="Equation.DSMT4">
                  <p:embed/>
                </p:oleObj>
              </mc:Choice>
              <mc:Fallback>
                <p:oleObj name="Equation" r:id="rId11" imgW="2565400" imgH="190500" progId="Equation.DSMT4">
                  <p:embed/>
                  <p:pic>
                    <p:nvPicPr>
                      <p:cNvPr id="53255" name="对象 10">
                        <a:extLst>
                          <a:ext uri="{FF2B5EF4-FFF2-40B4-BE49-F238E27FC236}">
                            <a16:creationId xmlns:a16="http://schemas.microsoft.com/office/drawing/2014/main" id="{FDAEF81E-A28F-409C-B443-CE8C49A8B07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8138" y="3481389"/>
                        <a:ext cx="6108700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2">
            <a:extLst>
              <a:ext uri="{FF2B5EF4-FFF2-40B4-BE49-F238E27FC236}">
                <a16:creationId xmlns:a16="http://schemas.microsoft.com/office/drawing/2014/main" id="{A58512F3-6564-4144-9BB0-99B3A1E5E2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624704"/>
              </p:ext>
            </p:extLst>
          </p:nvPr>
        </p:nvGraphicFramePr>
        <p:xfrm>
          <a:off x="1620838" y="4081464"/>
          <a:ext cx="605313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64" name="Equation" r:id="rId13" imgW="2527300" imgH="190500" progId="Equation.DSMT4">
                  <p:embed/>
                </p:oleObj>
              </mc:Choice>
              <mc:Fallback>
                <p:oleObj name="Equation" r:id="rId13" imgW="2527300" imgH="190500" progId="Equation.DSMT4">
                  <p:embed/>
                  <p:pic>
                    <p:nvPicPr>
                      <p:cNvPr id="53256" name="对象 12">
                        <a:extLst>
                          <a:ext uri="{FF2B5EF4-FFF2-40B4-BE49-F238E27FC236}">
                            <a16:creationId xmlns:a16="http://schemas.microsoft.com/office/drawing/2014/main" id="{2EF60EC2-FB8A-4C91-AD39-B0F12DD51B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0838" y="4081464"/>
                        <a:ext cx="6053137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object 8">
            <a:extLst>
              <a:ext uri="{FF2B5EF4-FFF2-40B4-BE49-F238E27FC236}">
                <a16:creationId xmlns:a16="http://schemas.microsoft.com/office/drawing/2014/main" id="{693325DD-CD2D-4B62-81B2-A5C49171AF50}"/>
              </a:ext>
            </a:extLst>
          </p:cNvPr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30530" y="398967"/>
            <a:ext cx="313944" cy="656844"/>
          </a:xfrm>
          <a:prstGeom prst="rect">
            <a:avLst/>
          </a:prstGeom>
        </p:spPr>
      </p:pic>
      <p:sp>
        <p:nvSpPr>
          <p:cNvPr id="21" name="object 9">
            <a:extLst>
              <a:ext uri="{FF2B5EF4-FFF2-40B4-BE49-F238E27FC236}">
                <a16:creationId xmlns:a16="http://schemas.microsoft.com/office/drawing/2014/main" id="{D211FF28-5328-424F-B1EC-1DF49B875A4D}"/>
              </a:ext>
            </a:extLst>
          </p:cNvPr>
          <p:cNvSpPr/>
          <p:nvPr/>
        </p:nvSpPr>
        <p:spPr>
          <a:xfrm>
            <a:off x="838200" y="1077909"/>
            <a:ext cx="6778625" cy="0"/>
          </a:xfrm>
          <a:custGeom>
            <a:avLst/>
            <a:gdLst/>
            <a:ahLst/>
            <a:cxnLst/>
            <a:rect l="l" t="t" r="r" b="b"/>
            <a:pathLst>
              <a:path w="6778625">
                <a:moveTo>
                  <a:pt x="0" y="0"/>
                </a:moveTo>
                <a:lnTo>
                  <a:pt x="6778625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>
            <a:defPPr>
              <a:defRPr kern="0"/>
            </a:def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113815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241A23-53D0-4C98-B1B2-72AD21BE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02542E-8CC8-42A1-A16B-1AFC70C61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5480602"/>
            <a:ext cx="11176000" cy="843998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007EC2-3E84-49C8-94C4-6037855AA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2024/4/22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15C9AD-3A8D-4D9A-B4B6-7E96FF9C42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12</a:t>
            </a:fld>
            <a:endParaRPr lang="en-US" altLang="zh-CN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884BA46-39C8-485B-9E99-694039823000}"/>
              </a:ext>
            </a:extLst>
          </p:cNvPr>
          <p:cNvGrpSpPr/>
          <p:nvPr/>
        </p:nvGrpSpPr>
        <p:grpSpPr>
          <a:xfrm>
            <a:off x="1277143" y="1140378"/>
            <a:ext cx="8418513" cy="3785652"/>
            <a:chOff x="2782886" y="2160586"/>
            <a:chExt cx="8418513" cy="3785652"/>
          </a:xfrm>
          <a:noFill/>
        </p:grpSpPr>
        <p:sp>
          <p:nvSpPr>
            <p:cNvPr id="7" name="文本框 13">
              <a:extLst>
                <a:ext uri="{FF2B5EF4-FFF2-40B4-BE49-F238E27FC236}">
                  <a16:creationId xmlns:a16="http://schemas.microsoft.com/office/drawing/2014/main" id="{D6273D81-535B-409F-9DC0-7502800586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2886" y="2160586"/>
              <a:ext cx="8418513" cy="378565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12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2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2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2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2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证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(1)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：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   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设                            ，                      ，则存在整数    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j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, k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     使得 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                                               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，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因此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(2)</a:t>
              </a:r>
              <a:r>
                <a:rPr lang="zh-CN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、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(3)</a:t>
              </a:r>
              <a:r>
                <a:rPr lang="zh-CN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的证明类似。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8" name="对象 15">
              <a:extLst>
                <a:ext uri="{FF2B5EF4-FFF2-40B4-BE49-F238E27FC236}">
                  <a16:creationId xmlns:a16="http://schemas.microsoft.com/office/drawing/2014/main" id="{D39D0E2C-2873-4B57-8290-BA72609CE85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06426952"/>
                </p:ext>
              </p:extLst>
            </p:nvPr>
          </p:nvGraphicFramePr>
          <p:xfrm>
            <a:off x="3647022" y="2491390"/>
            <a:ext cx="1862138" cy="501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0481" name="Equation" r:id="rId3" imgW="876240" imgH="228600" progId="Equation.DSMT4">
                    <p:embed/>
                  </p:oleObj>
                </mc:Choice>
                <mc:Fallback>
                  <p:oleObj name="Equation" r:id="rId3" imgW="876240" imgH="228600" progId="Equation.DSMT4">
                    <p:embed/>
                    <p:pic>
                      <p:nvPicPr>
                        <p:cNvPr id="14" name="对象 15">
                          <a:extLst>
                            <a:ext uri="{FF2B5EF4-FFF2-40B4-BE49-F238E27FC236}">
                              <a16:creationId xmlns:a16="http://schemas.microsoft.com/office/drawing/2014/main" id="{8F84E5EB-936B-4ADD-90A7-7ABF421A621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7022" y="2491390"/>
                          <a:ext cx="1862138" cy="501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对象 17">
              <a:extLst>
                <a:ext uri="{FF2B5EF4-FFF2-40B4-BE49-F238E27FC236}">
                  <a16:creationId xmlns:a16="http://schemas.microsoft.com/office/drawing/2014/main" id="{2FE96F08-5404-4255-96D7-A19A3041B07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55702014"/>
                </p:ext>
              </p:extLst>
            </p:nvPr>
          </p:nvGraphicFramePr>
          <p:xfrm>
            <a:off x="5811839" y="2574924"/>
            <a:ext cx="1724025" cy="473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0482" name="Equation" r:id="rId5" imgW="863280" imgH="228600" progId="Equation.DSMT4">
                    <p:embed/>
                  </p:oleObj>
                </mc:Choice>
                <mc:Fallback>
                  <p:oleObj name="Equation" r:id="rId5" imgW="863280" imgH="228600" progId="Equation.DSMT4">
                    <p:embed/>
                    <p:pic>
                      <p:nvPicPr>
                        <p:cNvPr id="15" name="对象 17">
                          <a:extLst>
                            <a:ext uri="{FF2B5EF4-FFF2-40B4-BE49-F238E27FC236}">
                              <a16:creationId xmlns:a16="http://schemas.microsoft.com/office/drawing/2014/main" id="{7CCA1F20-C1C6-4650-93DF-75B41813AA8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11839" y="2574924"/>
                          <a:ext cx="1724025" cy="4730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21">
              <a:extLst>
                <a:ext uri="{FF2B5EF4-FFF2-40B4-BE49-F238E27FC236}">
                  <a16:creationId xmlns:a16="http://schemas.microsoft.com/office/drawing/2014/main" id="{CC4AD6A9-D605-4EAA-8881-3816414F575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37104785"/>
                </p:ext>
              </p:extLst>
            </p:nvPr>
          </p:nvGraphicFramePr>
          <p:xfrm>
            <a:off x="4045277" y="3133002"/>
            <a:ext cx="1497013" cy="5191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0483" name="Equation" r:id="rId7" imgW="660240" imgH="228600" progId="Equation.DSMT4">
                    <p:embed/>
                  </p:oleObj>
                </mc:Choice>
                <mc:Fallback>
                  <p:oleObj name="Equation" r:id="rId7" imgW="660240" imgH="228600" progId="Equation.DSMT4">
                    <p:embed/>
                    <p:pic>
                      <p:nvPicPr>
                        <p:cNvPr id="17" name="对象 21">
                          <a:extLst>
                            <a:ext uri="{FF2B5EF4-FFF2-40B4-BE49-F238E27FC236}">
                              <a16:creationId xmlns:a16="http://schemas.microsoft.com/office/drawing/2014/main" id="{952AB023-F4D9-4A9D-BE03-D93D4A52252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45277" y="3133002"/>
                          <a:ext cx="1497013" cy="5191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对象 24">
              <a:extLst>
                <a:ext uri="{FF2B5EF4-FFF2-40B4-BE49-F238E27FC236}">
                  <a16:creationId xmlns:a16="http://schemas.microsoft.com/office/drawing/2014/main" id="{82B9B2C3-4909-4F75-92E8-635865A3E3A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72330007"/>
                </p:ext>
              </p:extLst>
            </p:nvPr>
          </p:nvGraphicFramePr>
          <p:xfrm>
            <a:off x="6804681" y="3152774"/>
            <a:ext cx="1516062" cy="541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0484" name="Equation" r:id="rId9" imgW="647640" imgH="228600" progId="Equation.DSMT4">
                    <p:embed/>
                  </p:oleObj>
                </mc:Choice>
                <mc:Fallback>
                  <p:oleObj name="Equation" r:id="rId9" imgW="647640" imgH="228600" progId="Equation.DSMT4">
                    <p:embed/>
                    <p:pic>
                      <p:nvPicPr>
                        <p:cNvPr id="18" name="对象 24">
                          <a:extLst>
                            <a:ext uri="{FF2B5EF4-FFF2-40B4-BE49-F238E27FC236}">
                              <a16:creationId xmlns:a16="http://schemas.microsoft.com/office/drawing/2014/main" id="{CB390B2B-F8C7-4558-8254-C93E8D60857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04681" y="3152774"/>
                          <a:ext cx="1516062" cy="5413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对象 27">
              <a:extLst>
                <a:ext uri="{FF2B5EF4-FFF2-40B4-BE49-F238E27FC236}">
                  <a16:creationId xmlns:a16="http://schemas.microsoft.com/office/drawing/2014/main" id="{FB6148B8-69D8-4742-AF4B-294CC4532F4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52748847"/>
                </p:ext>
              </p:extLst>
            </p:nvPr>
          </p:nvGraphicFramePr>
          <p:xfrm>
            <a:off x="3044687" y="4206953"/>
            <a:ext cx="7519988" cy="1003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0485" name="Equation" r:id="rId11" imgW="3429000" imgH="457200" progId="Equation.DSMT4">
                    <p:embed/>
                  </p:oleObj>
                </mc:Choice>
                <mc:Fallback>
                  <p:oleObj name="Equation" r:id="rId11" imgW="3429000" imgH="457200" progId="Equation.DSMT4">
                    <p:embed/>
                    <p:pic>
                      <p:nvPicPr>
                        <p:cNvPr id="19" name="对象 27">
                          <a:extLst>
                            <a:ext uri="{FF2B5EF4-FFF2-40B4-BE49-F238E27FC236}">
                              <a16:creationId xmlns:a16="http://schemas.microsoft.com/office/drawing/2014/main" id="{2DECC759-E206-46A8-AF15-8066124ADCE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44687" y="4206953"/>
                          <a:ext cx="7519988" cy="1003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3" name="object 8">
            <a:extLst>
              <a:ext uri="{FF2B5EF4-FFF2-40B4-BE49-F238E27FC236}">
                <a16:creationId xmlns:a16="http://schemas.microsoft.com/office/drawing/2014/main" id="{7FD3D63E-9868-4773-AF61-736D224660C0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09930" y="337760"/>
            <a:ext cx="313944" cy="656844"/>
          </a:xfrm>
          <a:prstGeom prst="rect">
            <a:avLst/>
          </a:prstGeom>
        </p:spPr>
      </p:pic>
      <p:sp>
        <p:nvSpPr>
          <p:cNvPr id="14" name="object 9">
            <a:extLst>
              <a:ext uri="{FF2B5EF4-FFF2-40B4-BE49-F238E27FC236}">
                <a16:creationId xmlns:a16="http://schemas.microsoft.com/office/drawing/2014/main" id="{2B2FFCB6-1C2F-4963-9F34-8979006AFA0D}"/>
              </a:ext>
            </a:extLst>
          </p:cNvPr>
          <p:cNvSpPr/>
          <p:nvPr/>
        </p:nvSpPr>
        <p:spPr>
          <a:xfrm>
            <a:off x="1117600" y="1016702"/>
            <a:ext cx="6778625" cy="0"/>
          </a:xfrm>
          <a:custGeom>
            <a:avLst/>
            <a:gdLst/>
            <a:ahLst/>
            <a:cxnLst/>
            <a:rect l="l" t="t" r="r" b="b"/>
            <a:pathLst>
              <a:path w="6778625">
                <a:moveTo>
                  <a:pt x="0" y="0"/>
                </a:moveTo>
                <a:lnTo>
                  <a:pt x="6778625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>
            <a:defPPr>
              <a:defRPr kern="0"/>
            </a:def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242144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B4A1A5-687F-4460-A739-7EAF4AEBE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5C0DE0-A6A2-4E99-8B02-628678C11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219200"/>
            <a:ext cx="11176000" cy="685800"/>
          </a:xfrm>
        </p:spPr>
        <p:txBody>
          <a:bodyPr/>
          <a:lstStyle/>
          <a:p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设                        ，考虑      上的模加法和模乘法，结果如下：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ADE8A3-A144-4300-AD20-96437F793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2024/4/21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3CC633C-38F6-4F40-ACF0-A0452B7686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13</a:t>
            </a:fld>
            <a:endParaRPr lang="en-US" altLang="zh-CN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2DF092B6-5764-4432-97F9-C13452588D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2711306"/>
              </p:ext>
            </p:extLst>
          </p:nvPr>
        </p:nvGraphicFramePr>
        <p:xfrm>
          <a:off x="1371600" y="1219200"/>
          <a:ext cx="192174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10" name="Equation" r:id="rId3" imgW="1066680" imgH="253800" progId="Equation.DSMT4">
                  <p:embed/>
                </p:oleObj>
              </mc:Choice>
              <mc:Fallback>
                <p:oleObj name="Equation" r:id="rId3" imgW="10666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71600" y="1219200"/>
                        <a:ext cx="1921747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43A6F798-F717-4E04-89D7-413C461D6D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986148"/>
              </p:ext>
            </p:extLst>
          </p:nvPr>
        </p:nvGraphicFramePr>
        <p:xfrm>
          <a:off x="4495800" y="1219199"/>
          <a:ext cx="457200" cy="5212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11" name="Equation" r:id="rId5" imgW="339865" imgH="387374" progId="Equation.DSMT4">
                  <p:embed/>
                </p:oleObj>
              </mc:Choice>
              <mc:Fallback>
                <p:oleObj name="Equation" r:id="rId5" imgW="339865" imgH="38737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95800" y="1219199"/>
                        <a:ext cx="457200" cy="5212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14">
            <a:extLst>
              <a:ext uri="{FF2B5EF4-FFF2-40B4-BE49-F238E27FC236}">
                <a16:creationId xmlns:a16="http://schemas.microsoft.com/office/drawing/2014/main" id="{548BA227-9549-4E53-A8B0-D1A36C3C7D5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382" y="1937617"/>
            <a:ext cx="8520112" cy="481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128089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6870B2-6622-4B5C-A813-2A627CF48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532" y="295421"/>
            <a:ext cx="9652000" cy="563562"/>
          </a:xfrm>
        </p:spPr>
        <p:txBody>
          <a:bodyPr/>
          <a:lstStyle/>
          <a:p>
            <a:r>
              <a:rPr lang="zh-CN" altLang="en-US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乘法逆元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412E4A-14F9-4F91-AC32-E52E46A84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214" y="3699744"/>
            <a:ext cx="7916574" cy="1283420"/>
          </a:xfrm>
        </p:spPr>
        <p:txBody>
          <a:bodyPr/>
          <a:lstStyle/>
          <a:p>
            <a:r>
              <a:rPr lang="zh-CN" altLang="en-US" dirty="0"/>
              <a:t> </a:t>
            </a:r>
            <a:r>
              <a:rPr lang="zh-CN" altLang="en-US" b="0" dirty="0"/>
              <a:t>对于整数</a:t>
            </a:r>
            <a:r>
              <a:rPr lang="en-US" altLang="zh-CN" b="0" dirty="0" err="1"/>
              <a:t>a,m</a:t>
            </a:r>
            <a:r>
              <a:rPr lang="zh-CN" altLang="en-US" b="0" dirty="0"/>
              <a:t>，如果满足</a:t>
            </a:r>
            <a:r>
              <a:rPr lang="en-US" altLang="zh-CN" b="0" dirty="0" err="1"/>
              <a:t>gcd</a:t>
            </a:r>
            <a:r>
              <a:rPr lang="en-US" altLang="zh-CN" b="0" dirty="0"/>
              <a:t>(</a:t>
            </a:r>
            <a:r>
              <a:rPr lang="en-US" altLang="zh-CN" b="0" dirty="0" err="1"/>
              <a:t>a,m</a:t>
            </a:r>
            <a:r>
              <a:rPr lang="en-US" altLang="zh-CN" b="0" dirty="0"/>
              <a:t>)=1</a:t>
            </a:r>
            <a:r>
              <a:rPr lang="zh-CN" altLang="en-US" b="0" dirty="0"/>
              <a:t>，必定存在</a:t>
            </a:r>
            <a:r>
              <a:rPr lang="en-US" altLang="zh-CN" b="0" dirty="0"/>
              <a:t>x</a:t>
            </a:r>
            <a:r>
              <a:rPr lang="zh-CN" altLang="en-US" b="0" dirty="0"/>
              <a:t>使得</a:t>
            </a:r>
            <a:r>
              <a:rPr lang="en-US" altLang="zh-CN" b="0" dirty="0"/>
              <a:t>ax≡1(mod m) , </a:t>
            </a:r>
            <a:r>
              <a:rPr lang="zh-CN" altLang="en-US" b="0" dirty="0"/>
              <a:t>那么</a:t>
            </a:r>
            <a:r>
              <a:rPr lang="en-US" altLang="zh-CN" b="0" dirty="0"/>
              <a:t>x</a:t>
            </a:r>
            <a:r>
              <a:rPr lang="zh-CN" altLang="en-US" b="0" dirty="0"/>
              <a:t>称为</a:t>
            </a:r>
            <a:r>
              <a:rPr lang="en-US" altLang="zh-CN" b="0" dirty="0"/>
              <a:t>a</a:t>
            </a:r>
            <a:r>
              <a:rPr lang="zh-CN" altLang="en-US" b="0" dirty="0"/>
              <a:t>对</a:t>
            </a:r>
            <a:r>
              <a:rPr lang="en-US" altLang="zh-CN" b="0" dirty="0"/>
              <a:t>m</a:t>
            </a:r>
            <a:r>
              <a:rPr lang="zh-CN" altLang="en-US" b="0" dirty="0"/>
              <a:t>的乘法逆元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37DD64-E30E-486F-8610-5DB55D53F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2024/4/22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887EC49-2FB7-487A-8CB3-56D9E90252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14</a:t>
            </a:fld>
            <a:endParaRPr lang="en-US" altLang="zh-CN"/>
          </a:p>
        </p:txBody>
      </p:sp>
      <p:sp>
        <p:nvSpPr>
          <p:cNvPr id="6" name="文本框 1">
            <a:extLst>
              <a:ext uri="{FF2B5EF4-FFF2-40B4-BE49-F238E27FC236}">
                <a16:creationId xmlns:a16="http://schemas.microsoft.com/office/drawing/2014/main" id="{9EC6079B-E7A1-48EE-AAD1-6C0F4AAA98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106488"/>
            <a:ext cx="82804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从加法结果可见，对每一    ，都有一    ，使得 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 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。如对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，有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，使得                     ，称     为    的负数，也称为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加法逆元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</a:p>
        </p:txBody>
      </p:sp>
      <p:graphicFrame>
        <p:nvGraphicFramePr>
          <p:cNvPr id="7" name="对象 3">
            <a:extLst>
              <a:ext uri="{FF2B5EF4-FFF2-40B4-BE49-F238E27FC236}">
                <a16:creationId xmlns:a16="http://schemas.microsoft.com/office/drawing/2014/main" id="{8ACD8F9D-0FD1-48E7-986B-1FCB6F5F3206}"/>
              </a:ext>
            </a:extLst>
          </p:cNvPr>
          <p:cNvGraphicFramePr>
            <a:graphicFrameLocks/>
          </p:cNvGraphicFramePr>
          <p:nvPr/>
        </p:nvGraphicFramePr>
        <p:xfrm>
          <a:off x="4284663" y="1228725"/>
          <a:ext cx="204787" cy="27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92" name="Equation" r:id="rId3" imgW="129161" imgH="142370" progId="Equation.DSMT4">
                  <p:embed/>
                </p:oleObj>
              </mc:Choice>
              <mc:Fallback>
                <p:oleObj name="Equation" r:id="rId3" imgW="129161" imgH="142370" progId="Equation.DSMT4">
                  <p:embed/>
                  <p:pic>
                    <p:nvPicPr>
                      <p:cNvPr id="56324" name="对象 3">
                        <a:extLst>
                          <a:ext uri="{FF2B5EF4-FFF2-40B4-BE49-F238E27FC236}">
                            <a16:creationId xmlns:a16="http://schemas.microsoft.com/office/drawing/2014/main" id="{FD4F1336-9A22-42DE-93CC-39B97355C691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1228725"/>
                        <a:ext cx="204787" cy="271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5">
            <a:extLst>
              <a:ext uri="{FF2B5EF4-FFF2-40B4-BE49-F238E27FC236}">
                <a16:creationId xmlns:a16="http://schemas.microsoft.com/office/drawing/2014/main" id="{823FF0F3-AEF6-4D00-90B1-5EFE8236FF4B}"/>
              </a:ext>
            </a:extLst>
          </p:cNvPr>
          <p:cNvGraphicFramePr>
            <a:graphicFrameLocks/>
          </p:cNvGraphicFramePr>
          <p:nvPr/>
        </p:nvGraphicFramePr>
        <p:xfrm>
          <a:off x="5795963" y="1228725"/>
          <a:ext cx="269875" cy="27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93" name="Equation" r:id="rId5" imgW="141915" imgH="167518" progId="Equation.DSMT4">
                  <p:embed/>
                </p:oleObj>
              </mc:Choice>
              <mc:Fallback>
                <p:oleObj name="Equation" r:id="rId5" imgW="141915" imgH="167518" progId="Equation.DSMT4">
                  <p:embed/>
                  <p:pic>
                    <p:nvPicPr>
                      <p:cNvPr id="56326" name="对象 5">
                        <a:extLst>
                          <a:ext uri="{FF2B5EF4-FFF2-40B4-BE49-F238E27FC236}">
                            <a16:creationId xmlns:a16="http://schemas.microsoft.com/office/drawing/2014/main" id="{C7869C3B-B88C-4022-849E-7E759FD4F2CD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1228725"/>
                        <a:ext cx="269875" cy="271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7">
            <a:extLst>
              <a:ext uri="{FF2B5EF4-FFF2-40B4-BE49-F238E27FC236}">
                <a16:creationId xmlns:a16="http://schemas.microsoft.com/office/drawing/2014/main" id="{05C7156C-E668-41EF-841D-3FBB4AE4974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19925" y="1193800"/>
          <a:ext cx="1439863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94" name="Equation" r:id="rId7" imgW="908800" imgH="192000" progId="Equation.DSMT4">
                  <p:embed/>
                </p:oleObj>
              </mc:Choice>
              <mc:Fallback>
                <p:oleObj name="Equation" r:id="rId7" imgW="908800" imgH="192000" progId="Equation.DSMT4">
                  <p:embed/>
                  <p:pic>
                    <p:nvPicPr>
                      <p:cNvPr id="56328" name="对象 7">
                        <a:extLst>
                          <a:ext uri="{FF2B5EF4-FFF2-40B4-BE49-F238E27FC236}">
                            <a16:creationId xmlns:a16="http://schemas.microsoft.com/office/drawing/2014/main" id="{0B1BC09E-5E5E-425B-9754-499D8D9392A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9925" y="1193800"/>
                        <a:ext cx="1439863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14F6ED6B-E2FD-4882-949D-FDC397D9864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79750" y="1560513"/>
          <a:ext cx="1584325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95" name="Equation" r:id="rId9" imgW="882428" imgH="166255" progId="Equation.DSMT4">
                  <p:embed/>
                </p:oleObj>
              </mc:Choice>
              <mc:Fallback>
                <p:oleObj name="Equation" r:id="rId9" imgW="882428" imgH="166255" progId="Equation.DSMT4">
                  <p:embed/>
                  <p:pic>
                    <p:nvPicPr>
                      <p:cNvPr id="56330" name="对象 9">
                        <a:extLst>
                          <a:ext uri="{FF2B5EF4-FFF2-40B4-BE49-F238E27FC236}">
                            <a16:creationId xmlns:a16="http://schemas.microsoft.com/office/drawing/2014/main" id="{EA4C6B3E-CB59-4A79-BC51-302765C4BCB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9750" y="1560513"/>
                        <a:ext cx="1584325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869106C5-8FFA-4EC2-835E-E47096511344}"/>
              </a:ext>
            </a:extLst>
          </p:cNvPr>
          <p:cNvGraphicFramePr>
            <a:graphicFrameLocks/>
          </p:cNvGraphicFramePr>
          <p:nvPr/>
        </p:nvGraphicFramePr>
        <p:xfrm>
          <a:off x="5292725" y="1620838"/>
          <a:ext cx="268288" cy="27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96" name="Equation" r:id="rId11" imgW="141915" imgH="167518" progId="Equation.DSMT4">
                  <p:embed/>
                </p:oleObj>
              </mc:Choice>
              <mc:Fallback>
                <p:oleObj name="Equation" r:id="rId11" imgW="141915" imgH="167518" progId="Equation.DSMT4">
                  <p:embed/>
                  <p:pic>
                    <p:nvPicPr>
                      <p:cNvPr id="56331" name="对象 10">
                        <a:extLst>
                          <a:ext uri="{FF2B5EF4-FFF2-40B4-BE49-F238E27FC236}">
                            <a16:creationId xmlns:a16="http://schemas.microsoft.com/office/drawing/2014/main" id="{F26E93B7-E4D4-47D5-8FED-1FEDD93284BE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1620838"/>
                        <a:ext cx="268288" cy="271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0BBBB631-3647-4B6D-83C0-DE014D204EEE}"/>
              </a:ext>
            </a:extLst>
          </p:cNvPr>
          <p:cNvGraphicFramePr>
            <a:graphicFrameLocks/>
          </p:cNvGraphicFramePr>
          <p:nvPr/>
        </p:nvGraphicFramePr>
        <p:xfrm>
          <a:off x="6019800" y="1600200"/>
          <a:ext cx="204788" cy="27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97" name="Equation" r:id="rId12" imgW="129161" imgH="142370" progId="Equation.DSMT4">
                  <p:embed/>
                </p:oleObj>
              </mc:Choice>
              <mc:Fallback>
                <p:oleObj name="Equation" r:id="rId12" imgW="129161" imgH="142370" progId="Equation.DSMT4">
                  <p:embed/>
                  <p:pic>
                    <p:nvPicPr>
                      <p:cNvPr id="56332" name="对象 11">
                        <a:extLst>
                          <a:ext uri="{FF2B5EF4-FFF2-40B4-BE49-F238E27FC236}">
                            <a16:creationId xmlns:a16="http://schemas.microsoft.com/office/drawing/2014/main" id="{EF1852ED-13A6-42C3-8028-0739D733CBCE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1600200"/>
                        <a:ext cx="204788" cy="271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D15B0C16-04DE-4368-8700-DF6A63F28F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2431906"/>
            <a:ext cx="80200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对    ，若有    ，使得                  ，如                    ，则称    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为    的倒数，也称为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乘法逆元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。本例可见并非每一     都有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乘法逆元。</a:t>
            </a: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8F228EC0-5260-44F0-8355-1F2494903F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1594414"/>
              </p:ext>
            </p:extLst>
          </p:nvPr>
        </p:nvGraphicFramePr>
        <p:xfrm>
          <a:off x="1233488" y="2576369"/>
          <a:ext cx="204787" cy="27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98" name="Equation" r:id="rId13" imgW="129161" imgH="142370" progId="Equation.DSMT4">
                  <p:embed/>
                </p:oleObj>
              </mc:Choice>
              <mc:Fallback>
                <p:oleObj name="Equation" r:id="rId13" imgW="129161" imgH="142370" progId="Equation.DSMT4">
                  <p:embed/>
                  <p:pic>
                    <p:nvPicPr>
                      <p:cNvPr id="56334" name="对象 13">
                        <a:extLst>
                          <a:ext uri="{FF2B5EF4-FFF2-40B4-BE49-F238E27FC236}">
                            <a16:creationId xmlns:a16="http://schemas.microsoft.com/office/drawing/2014/main" id="{C625657A-0761-4599-B2CE-E4E9F07F12BC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3488" y="2576369"/>
                        <a:ext cx="204787" cy="271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90A5A7AA-C705-4DBD-84FF-074E7F1ECD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5545489"/>
              </p:ext>
            </p:extLst>
          </p:nvPr>
        </p:nvGraphicFramePr>
        <p:xfrm>
          <a:off x="2457450" y="2576369"/>
          <a:ext cx="268288" cy="27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99" name="Equation" r:id="rId14" imgW="141915" imgH="167518" progId="Equation.DSMT4">
                  <p:embed/>
                </p:oleObj>
              </mc:Choice>
              <mc:Fallback>
                <p:oleObj name="Equation" r:id="rId14" imgW="141915" imgH="167518" progId="Equation.DSMT4">
                  <p:embed/>
                  <p:pic>
                    <p:nvPicPr>
                      <p:cNvPr id="56335" name="对象 14">
                        <a:extLst>
                          <a:ext uri="{FF2B5EF4-FFF2-40B4-BE49-F238E27FC236}">
                            <a16:creationId xmlns:a16="http://schemas.microsoft.com/office/drawing/2014/main" id="{6D0B3414-98ED-4C3B-A134-EB24976626DC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7450" y="2576369"/>
                        <a:ext cx="268288" cy="271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6">
            <a:extLst>
              <a:ext uri="{FF2B5EF4-FFF2-40B4-BE49-F238E27FC236}">
                <a16:creationId xmlns:a16="http://schemas.microsoft.com/office/drawing/2014/main" id="{B9827986-A6E0-482D-94C2-DE2DE04451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5837662"/>
              </p:ext>
            </p:extLst>
          </p:nvPr>
        </p:nvGraphicFramePr>
        <p:xfrm>
          <a:off x="3648075" y="2543031"/>
          <a:ext cx="136207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900" name="Equation" r:id="rId15" imgW="933991" imgH="204710" progId="Equation.DSMT4">
                  <p:embed/>
                </p:oleObj>
              </mc:Choice>
              <mc:Fallback>
                <p:oleObj name="Equation" r:id="rId15" imgW="933991" imgH="204710" progId="Equation.DSMT4">
                  <p:embed/>
                  <p:pic>
                    <p:nvPicPr>
                      <p:cNvPr id="56337" name="对象 16">
                        <a:extLst>
                          <a:ext uri="{FF2B5EF4-FFF2-40B4-BE49-F238E27FC236}">
                            <a16:creationId xmlns:a16="http://schemas.microsoft.com/office/drawing/2014/main" id="{ACC2FDAF-7C45-4B83-9B38-BE9E6ECCBD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8075" y="2543031"/>
                        <a:ext cx="136207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8">
            <a:extLst>
              <a:ext uri="{FF2B5EF4-FFF2-40B4-BE49-F238E27FC236}">
                <a16:creationId xmlns:a16="http://schemas.microsoft.com/office/drawing/2014/main" id="{F8CFCB45-02BE-423B-B225-13D30A381E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2111291"/>
              </p:ext>
            </p:extLst>
          </p:nvPr>
        </p:nvGraphicFramePr>
        <p:xfrm>
          <a:off x="5708650" y="2543031"/>
          <a:ext cx="1393825" cy="26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901" name="Equation" r:id="rId17" imgW="907609" imgH="178965" progId="Equation.DSMT4">
                  <p:embed/>
                </p:oleObj>
              </mc:Choice>
              <mc:Fallback>
                <p:oleObj name="Equation" r:id="rId17" imgW="907609" imgH="178965" progId="Equation.DSMT4">
                  <p:embed/>
                  <p:pic>
                    <p:nvPicPr>
                      <p:cNvPr id="56339" name="对象 18">
                        <a:extLst>
                          <a:ext uri="{FF2B5EF4-FFF2-40B4-BE49-F238E27FC236}">
                            <a16:creationId xmlns:a16="http://schemas.microsoft.com/office/drawing/2014/main" id="{07B19B40-08CA-42E3-AF8D-BF58A1AAF7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8650" y="2543031"/>
                        <a:ext cx="1393825" cy="263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9">
            <a:extLst>
              <a:ext uri="{FF2B5EF4-FFF2-40B4-BE49-F238E27FC236}">
                <a16:creationId xmlns:a16="http://schemas.microsoft.com/office/drawing/2014/main" id="{C98B83E2-9E6D-4945-86BC-B8F1799758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0509871"/>
              </p:ext>
            </p:extLst>
          </p:nvPr>
        </p:nvGraphicFramePr>
        <p:xfrm>
          <a:off x="8074025" y="2543031"/>
          <a:ext cx="268288" cy="27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902" name="Equation" r:id="rId19" imgW="141915" imgH="167518" progId="Equation.DSMT4">
                  <p:embed/>
                </p:oleObj>
              </mc:Choice>
              <mc:Fallback>
                <p:oleObj name="Equation" r:id="rId19" imgW="141915" imgH="167518" progId="Equation.DSMT4">
                  <p:embed/>
                  <p:pic>
                    <p:nvPicPr>
                      <p:cNvPr id="56340" name="对象 19">
                        <a:extLst>
                          <a:ext uri="{FF2B5EF4-FFF2-40B4-BE49-F238E27FC236}">
                            <a16:creationId xmlns:a16="http://schemas.microsoft.com/office/drawing/2014/main" id="{C746E3F4-430A-46CA-89DB-1D9F3891ACBD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4025" y="2543031"/>
                        <a:ext cx="268288" cy="271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20">
            <a:extLst>
              <a:ext uri="{FF2B5EF4-FFF2-40B4-BE49-F238E27FC236}">
                <a16:creationId xmlns:a16="http://schemas.microsoft.com/office/drawing/2014/main" id="{449E8A57-0E0D-4B35-8263-67731BF0DD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091152"/>
              </p:ext>
            </p:extLst>
          </p:nvPr>
        </p:nvGraphicFramePr>
        <p:xfrm>
          <a:off x="987425" y="2919269"/>
          <a:ext cx="204788" cy="27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903" name="Equation" r:id="rId20" imgW="129161" imgH="142370" progId="Equation.DSMT4">
                  <p:embed/>
                </p:oleObj>
              </mc:Choice>
              <mc:Fallback>
                <p:oleObj name="Equation" r:id="rId20" imgW="129161" imgH="142370" progId="Equation.DSMT4">
                  <p:embed/>
                  <p:pic>
                    <p:nvPicPr>
                      <p:cNvPr id="56341" name="对象 20">
                        <a:extLst>
                          <a:ext uri="{FF2B5EF4-FFF2-40B4-BE49-F238E27FC236}">
                            <a16:creationId xmlns:a16="http://schemas.microsoft.com/office/drawing/2014/main" id="{85085E89-9175-434D-9840-50B260CC7890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7425" y="2919269"/>
                        <a:ext cx="204788" cy="271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21">
            <a:extLst>
              <a:ext uri="{FF2B5EF4-FFF2-40B4-BE49-F238E27FC236}">
                <a16:creationId xmlns:a16="http://schemas.microsoft.com/office/drawing/2014/main" id="{36A3EF13-77D3-4CA0-B84B-D410BA73B5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40144"/>
              </p:ext>
            </p:extLst>
          </p:nvPr>
        </p:nvGraphicFramePr>
        <p:xfrm>
          <a:off x="7451725" y="2897044"/>
          <a:ext cx="206375" cy="27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904" name="Equation" r:id="rId21" imgW="129161" imgH="142370" progId="Equation.DSMT4">
                  <p:embed/>
                </p:oleObj>
              </mc:Choice>
              <mc:Fallback>
                <p:oleObj name="Equation" r:id="rId21" imgW="129161" imgH="142370" progId="Equation.DSMT4">
                  <p:embed/>
                  <p:pic>
                    <p:nvPicPr>
                      <p:cNvPr id="56342" name="对象 21">
                        <a:extLst>
                          <a:ext uri="{FF2B5EF4-FFF2-40B4-BE49-F238E27FC236}">
                            <a16:creationId xmlns:a16="http://schemas.microsoft.com/office/drawing/2014/main" id="{E739D51F-D7BB-4E2B-91EC-F43402C5AEE2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1725" y="2897044"/>
                        <a:ext cx="206375" cy="271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22">
            <a:extLst>
              <a:ext uri="{FF2B5EF4-FFF2-40B4-BE49-F238E27FC236}">
                <a16:creationId xmlns:a16="http://schemas.microsoft.com/office/drawing/2014/main" id="{96314DFF-6AB5-44B3-A995-ABD28D20B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400" y="5119689"/>
            <a:ext cx="98044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一般，定义      为小于   的所有非负整数集合，即：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称     为模    的同余类集合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</a:p>
        </p:txBody>
      </p:sp>
      <p:graphicFrame>
        <p:nvGraphicFramePr>
          <p:cNvPr id="22" name="对象 24">
            <a:extLst>
              <a:ext uri="{FF2B5EF4-FFF2-40B4-BE49-F238E27FC236}">
                <a16:creationId xmlns:a16="http://schemas.microsoft.com/office/drawing/2014/main" id="{9489BA92-709D-4FBA-A283-96923A51E3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4692806"/>
              </p:ext>
            </p:extLst>
          </p:nvPr>
        </p:nvGraphicFramePr>
        <p:xfrm>
          <a:off x="2279650" y="5151439"/>
          <a:ext cx="37782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905" name="Equation" r:id="rId22" imgW="205631" imgH="231517" progId="Equation.DSMT4">
                  <p:embed/>
                </p:oleObj>
              </mc:Choice>
              <mc:Fallback>
                <p:oleObj name="Equation" r:id="rId22" imgW="205631" imgH="231517" progId="Equation.DSMT4">
                  <p:embed/>
                  <p:pic>
                    <p:nvPicPr>
                      <p:cNvPr id="56345" name="对象 24">
                        <a:extLst>
                          <a:ext uri="{FF2B5EF4-FFF2-40B4-BE49-F238E27FC236}">
                            <a16:creationId xmlns:a16="http://schemas.microsoft.com/office/drawing/2014/main" id="{2ED288FA-B1D4-4361-8A3B-B6ACB9BC9AB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9650" y="5151439"/>
                        <a:ext cx="377825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6">
            <a:extLst>
              <a:ext uri="{FF2B5EF4-FFF2-40B4-BE49-F238E27FC236}">
                <a16:creationId xmlns:a16="http://schemas.microsoft.com/office/drawing/2014/main" id="{B02BC828-1F79-4D43-ABBE-E40FE29D9B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3069127"/>
              </p:ext>
            </p:extLst>
          </p:nvPr>
        </p:nvGraphicFramePr>
        <p:xfrm>
          <a:off x="3578225" y="5200651"/>
          <a:ext cx="323850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906" name="Equation" r:id="rId24" imgW="129161" imgH="142370" progId="Equation.DSMT4">
                  <p:embed/>
                </p:oleObj>
              </mc:Choice>
              <mc:Fallback>
                <p:oleObj name="Equation" r:id="rId24" imgW="129161" imgH="142370" progId="Equation.DSMT4">
                  <p:embed/>
                  <p:pic>
                    <p:nvPicPr>
                      <p:cNvPr id="56347" name="对象 26">
                        <a:extLst>
                          <a:ext uri="{FF2B5EF4-FFF2-40B4-BE49-F238E27FC236}">
                            <a16:creationId xmlns:a16="http://schemas.microsoft.com/office/drawing/2014/main" id="{72030382-2E96-4700-95FA-00F63713973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8225" y="5200651"/>
                        <a:ext cx="323850" cy="331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8">
            <a:extLst>
              <a:ext uri="{FF2B5EF4-FFF2-40B4-BE49-F238E27FC236}">
                <a16:creationId xmlns:a16="http://schemas.microsoft.com/office/drawing/2014/main" id="{7A3BEF0B-42EB-4024-AB7E-42CCA8067B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2954782"/>
              </p:ext>
            </p:extLst>
          </p:nvPr>
        </p:nvGraphicFramePr>
        <p:xfrm>
          <a:off x="3233738" y="5565776"/>
          <a:ext cx="2252662" cy="4438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907" name="Equation" r:id="rId26" imgW="1171891" imgH="229322" progId="Equation.DSMT4">
                  <p:embed/>
                </p:oleObj>
              </mc:Choice>
              <mc:Fallback>
                <p:oleObj name="Equation" r:id="rId26" imgW="1171891" imgH="229322" progId="Equation.DSMT4">
                  <p:embed/>
                  <p:pic>
                    <p:nvPicPr>
                      <p:cNvPr id="56349" name="对象 28">
                        <a:extLst>
                          <a:ext uri="{FF2B5EF4-FFF2-40B4-BE49-F238E27FC236}">
                            <a16:creationId xmlns:a16="http://schemas.microsoft.com/office/drawing/2014/main" id="{8A8A1BF4-82DA-4755-A98A-3CC32C6BF4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3738" y="5565776"/>
                        <a:ext cx="2252662" cy="4438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9">
            <a:extLst>
              <a:ext uri="{FF2B5EF4-FFF2-40B4-BE49-F238E27FC236}">
                <a16:creationId xmlns:a16="http://schemas.microsoft.com/office/drawing/2014/main" id="{1FABE4A1-833D-4908-BA28-0B812D7833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206791"/>
              </p:ext>
            </p:extLst>
          </p:nvPr>
        </p:nvGraphicFramePr>
        <p:xfrm>
          <a:off x="779463" y="5888039"/>
          <a:ext cx="37782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908" name="Equation" r:id="rId28" imgW="205631" imgH="231517" progId="Equation.DSMT4">
                  <p:embed/>
                </p:oleObj>
              </mc:Choice>
              <mc:Fallback>
                <p:oleObj name="Equation" r:id="rId28" imgW="205631" imgH="231517" progId="Equation.DSMT4">
                  <p:embed/>
                  <p:pic>
                    <p:nvPicPr>
                      <p:cNvPr id="56350" name="对象 29">
                        <a:extLst>
                          <a:ext uri="{FF2B5EF4-FFF2-40B4-BE49-F238E27FC236}">
                            <a16:creationId xmlns:a16="http://schemas.microsoft.com/office/drawing/2014/main" id="{F8F3DACD-3858-4A51-9E50-4713CE09A7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9463" y="5888039"/>
                        <a:ext cx="377825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30">
            <a:extLst>
              <a:ext uri="{FF2B5EF4-FFF2-40B4-BE49-F238E27FC236}">
                <a16:creationId xmlns:a16="http://schemas.microsoft.com/office/drawing/2014/main" id="{0EEF83F2-76E3-4909-9E56-5723BAEAE2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8019506"/>
              </p:ext>
            </p:extLst>
          </p:nvPr>
        </p:nvGraphicFramePr>
        <p:xfrm>
          <a:off x="1766888" y="5937251"/>
          <a:ext cx="322262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909" name="Equation" r:id="rId29" imgW="129161" imgH="142370" progId="Equation.DSMT4">
                  <p:embed/>
                </p:oleObj>
              </mc:Choice>
              <mc:Fallback>
                <p:oleObj name="Equation" r:id="rId29" imgW="129161" imgH="142370" progId="Equation.DSMT4">
                  <p:embed/>
                  <p:pic>
                    <p:nvPicPr>
                      <p:cNvPr id="56351" name="对象 30">
                        <a:extLst>
                          <a:ext uri="{FF2B5EF4-FFF2-40B4-BE49-F238E27FC236}">
                            <a16:creationId xmlns:a16="http://schemas.microsoft.com/office/drawing/2014/main" id="{0B3BB5F0-2C97-4959-8D4A-D5B8AC8EAAD9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6888" y="5937251"/>
                        <a:ext cx="322262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696BB02D-318B-4304-9AC0-E04E2925D1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3446509"/>
              </p:ext>
            </p:extLst>
          </p:nvPr>
        </p:nvGraphicFramePr>
        <p:xfrm>
          <a:off x="8679569" y="4436705"/>
          <a:ext cx="3140667" cy="7639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910" name="Equation" r:id="rId30" imgW="939600" imgH="228600" progId="Equation.DSMT4">
                  <p:embed/>
                </p:oleObj>
              </mc:Choice>
              <mc:Fallback>
                <p:oleObj name="Equation" r:id="rId30" imgW="9396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8679569" y="4436705"/>
                        <a:ext cx="3140667" cy="7639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内容占位符 2">
            <a:extLst>
              <a:ext uri="{FF2B5EF4-FFF2-40B4-BE49-F238E27FC236}">
                <a16:creationId xmlns:a16="http://schemas.microsoft.com/office/drawing/2014/main" id="{0EFD77B5-ABB8-437D-B644-423C617A77D1}"/>
              </a:ext>
            </a:extLst>
          </p:cNvPr>
          <p:cNvSpPr txBox="1">
            <a:spLocks/>
          </p:cNvSpPr>
          <p:nvPr/>
        </p:nvSpPr>
        <p:spPr bwMode="gray">
          <a:xfrm>
            <a:off x="8679569" y="3729618"/>
            <a:ext cx="2763838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kern="0" dirty="0">
                <a:solidFill>
                  <a:srgbClr val="FF0000"/>
                </a:solidFill>
              </a:rPr>
              <a:t>a </a:t>
            </a:r>
            <a:r>
              <a:rPr lang="zh-CN" altLang="en-US" kern="0" dirty="0">
                <a:solidFill>
                  <a:srgbClr val="FF0000"/>
                </a:solidFill>
              </a:rPr>
              <a:t>与 </a:t>
            </a:r>
            <a:r>
              <a:rPr lang="en-US" altLang="zh-CN" kern="0" dirty="0">
                <a:solidFill>
                  <a:srgbClr val="FF0000"/>
                </a:solidFill>
              </a:rPr>
              <a:t>m </a:t>
            </a:r>
            <a:r>
              <a:rPr lang="zh-CN" altLang="en-US" kern="0" dirty="0">
                <a:solidFill>
                  <a:srgbClr val="FF0000"/>
                </a:solidFill>
              </a:rPr>
              <a:t>互素</a:t>
            </a:r>
          </a:p>
        </p:txBody>
      </p:sp>
      <p:pic>
        <p:nvPicPr>
          <p:cNvPr id="29" name="object 8">
            <a:extLst>
              <a:ext uri="{FF2B5EF4-FFF2-40B4-BE49-F238E27FC236}">
                <a16:creationId xmlns:a16="http://schemas.microsoft.com/office/drawing/2014/main" id="{9BB8D1A6-9067-4467-9140-1F78FF9A8D4E}"/>
              </a:ext>
            </a:extLst>
          </p:cNvPr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371793" y="178706"/>
            <a:ext cx="313944" cy="656844"/>
          </a:xfrm>
          <a:prstGeom prst="rect">
            <a:avLst/>
          </a:prstGeom>
        </p:spPr>
      </p:pic>
      <p:sp>
        <p:nvSpPr>
          <p:cNvPr id="30" name="object 9">
            <a:extLst>
              <a:ext uri="{FF2B5EF4-FFF2-40B4-BE49-F238E27FC236}">
                <a16:creationId xmlns:a16="http://schemas.microsoft.com/office/drawing/2014/main" id="{3E080A24-914F-41D2-B640-B0F47C92E37B}"/>
              </a:ext>
            </a:extLst>
          </p:cNvPr>
          <p:cNvSpPr/>
          <p:nvPr/>
        </p:nvSpPr>
        <p:spPr>
          <a:xfrm>
            <a:off x="779463" y="857648"/>
            <a:ext cx="6778625" cy="0"/>
          </a:xfrm>
          <a:custGeom>
            <a:avLst/>
            <a:gdLst/>
            <a:ahLst/>
            <a:cxnLst/>
            <a:rect l="l" t="t" r="r" b="b"/>
            <a:pathLst>
              <a:path w="6778625">
                <a:moveTo>
                  <a:pt x="0" y="0"/>
                </a:moveTo>
                <a:lnTo>
                  <a:pt x="6778625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>
            <a:defPPr>
              <a:defRPr kern="0"/>
            </a:def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0495462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58D7C2-5047-4B93-867C-4BF2836A4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055" y="351304"/>
            <a:ext cx="9652000" cy="563562"/>
          </a:xfrm>
        </p:spPr>
        <p:txBody>
          <a:bodyPr/>
          <a:lstStyle/>
          <a:p>
            <a:r>
              <a:rPr lang="zh-CN" altLang="en-US" dirty="0"/>
              <a:t>乘法逆元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80D934-3C84-4DBB-B17E-77AC866B1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5948840"/>
            <a:ext cx="7366000" cy="375759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AC13FF-2C89-4E5A-9453-F5A87A10E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2024/4/22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DCB797D-E70A-463F-B30D-94F043AE47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15</a:t>
            </a:fld>
            <a:endParaRPr lang="en-US" altLang="zh-CN"/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5AB39D55-1789-4354-AA1B-7DFAF61DA04A}"/>
              </a:ext>
            </a:extLst>
          </p:cNvPr>
          <p:cNvSpPr txBox="1"/>
          <p:nvPr/>
        </p:nvSpPr>
        <p:spPr>
          <a:xfrm>
            <a:off x="1366394" y="1345883"/>
            <a:ext cx="3536315" cy="90487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  <a:tabLst>
                <a:tab pos="1388745" algn="l"/>
                <a:tab pos="1998345" algn="l"/>
              </a:tabLst>
            </a:pPr>
            <a:r>
              <a:rPr sz="2400" b="1" spc="-25" dirty="0">
                <a:latin typeface="仿宋"/>
                <a:cs typeface="仿宋"/>
              </a:rPr>
              <a:t>定</a:t>
            </a:r>
            <a:r>
              <a:rPr sz="2400" b="1" spc="-20" dirty="0">
                <a:latin typeface="仿宋"/>
                <a:cs typeface="仿宋"/>
              </a:rPr>
              <a:t>理</a:t>
            </a:r>
            <a:r>
              <a:rPr lang="en-US" sz="2400" b="1" spc="-10" dirty="0">
                <a:latin typeface="Times New Roman"/>
                <a:cs typeface="Times New Roman"/>
              </a:rPr>
              <a:t>5-1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spc="-50" dirty="0">
                <a:latin typeface="仿宋"/>
                <a:cs typeface="仿宋"/>
              </a:rPr>
              <a:t>设</a:t>
            </a:r>
            <a:r>
              <a:rPr sz="2400" dirty="0">
                <a:latin typeface="仿宋"/>
                <a:cs typeface="仿宋"/>
              </a:rPr>
              <a:t>	是</a:t>
            </a:r>
            <a:r>
              <a:rPr sz="2400" spc="-10" dirty="0">
                <a:latin typeface="仿宋"/>
                <a:cs typeface="仿宋"/>
              </a:rPr>
              <a:t>正整数</a:t>
            </a:r>
            <a:r>
              <a:rPr sz="2400" spc="-50" dirty="0">
                <a:latin typeface="仿宋"/>
                <a:cs typeface="仿宋"/>
              </a:rPr>
              <a:t>，</a:t>
            </a:r>
            <a:endParaRPr sz="2400" dirty="0">
              <a:latin typeface="仿宋"/>
              <a:cs typeface="仿宋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  <a:tabLst>
                <a:tab pos="1536700" algn="l"/>
              </a:tabLst>
            </a:pPr>
            <a:r>
              <a:rPr sz="2400" dirty="0">
                <a:latin typeface="仿宋"/>
                <a:cs typeface="仿宋"/>
              </a:rPr>
              <a:t>整</a:t>
            </a:r>
            <a:r>
              <a:rPr sz="2400" spc="-50" dirty="0">
                <a:latin typeface="仿宋"/>
                <a:cs typeface="仿宋"/>
              </a:rPr>
              <a:t>数</a:t>
            </a:r>
            <a:r>
              <a:rPr sz="2400" dirty="0">
                <a:latin typeface="仿宋"/>
                <a:cs typeface="仿宋"/>
              </a:rPr>
              <a:t>	，使</a:t>
            </a:r>
            <a:r>
              <a:rPr sz="2400" spc="-50" dirty="0">
                <a:latin typeface="仿宋"/>
                <a:cs typeface="仿宋"/>
              </a:rPr>
              <a:t>得</a:t>
            </a:r>
            <a:endParaRPr sz="2400" dirty="0">
              <a:latin typeface="仿宋"/>
              <a:cs typeface="仿宋"/>
            </a:endParaRPr>
          </a:p>
        </p:txBody>
      </p:sp>
      <p:sp>
        <p:nvSpPr>
          <p:cNvPr id="8" name="object 12">
            <a:extLst>
              <a:ext uri="{FF2B5EF4-FFF2-40B4-BE49-F238E27FC236}">
                <a16:creationId xmlns:a16="http://schemas.microsoft.com/office/drawing/2014/main" id="{6AD3A803-8C06-454C-AD44-BA9720264DE0}"/>
              </a:ext>
            </a:extLst>
          </p:cNvPr>
          <p:cNvSpPr txBox="1"/>
          <p:nvPr/>
        </p:nvSpPr>
        <p:spPr>
          <a:xfrm>
            <a:off x="5639055" y="1419429"/>
            <a:ext cx="6350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仿宋"/>
                <a:cs typeface="仿宋"/>
              </a:rPr>
              <a:t>，若</a:t>
            </a:r>
            <a:endParaRPr sz="2400">
              <a:latin typeface="仿宋"/>
              <a:cs typeface="仿宋"/>
            </a:endParaRPr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2891AC38-6039-4CBD-9477-68BD1BD0672A}"/>
              </a:ext>
            </a:extLst>
          </p:cNvPr>
          <p:cNvSpPr txBox="1"/>
          <p:nvPr/>
        </p:nvSpPr>
        <p:spPr>
          <a:xfrm>
            <a:off x="8077835" y="1419429"/>
            <a:ext cx="12446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仿宋"/>
                <a:cs typeface="仿宋"/>
              </a:rPr>
              <a:t>，则存在</a:t>
            </a:r>
            <a:endParaRPr sz="2400">
              <a:latin typeface="仿宋"/>
              <a:cs typeface="仿宋"/>
            </a:endParaRPr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14CE32F7-326F-4A0C-92F0-7AD7C933764A}"/>
              </a:ext>
            </a:extLst>
          </p:cNvPr>
          <p:cNvSpPr txBox="1"/>
          <p:nvPr/>
        </p:nvSpPr>
        <p:spPr>
          <a:xfrm>
            <a:off x="1366394" y="2736546"/>
            <a:ext cx="2845435" cy="1693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仿宋"/>
                <a:cs typeface="仿宋"/>
              </a:rPr>
              <a:t>整数 也称为  模整数</a:t>
            </a:r>
            <a:endParaRPr sz="2400" dirty="0">
              <a:latin typeface="仿宋"/>
              <a:cs typeface="仿宋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300" dirty="0">
              <a:latin typeface="仿宋"/>
              <a:cs typeface="仿宋"/>
            </a:endParaRPr>
          </a:p>
          <a:p>
            <a:pPr marL="12700" marR="1295400">
              <a:lnSpc>
                <a:spcPct val="104200"/>
              </a:lnSpc>
            </a:pPr>
            <a:r>
              <a:rPr sz="2400" b="1" spc="-20" dirty="0">
                <a:latin typeface="仿宋"/>
                <a:cs typeface="仿宋"/>
              </a:rPr>
              <a:t>证明：</a:t>
            </a:r>
            <a:r>
              <a:rPr sz="2400" spc="-25" dirty="0">
                <a:latin typeface="仿宋"/>
                <a:cs typeface="仿宋"/>
              </a:rPr>
              <a:t>因为</a:t>
            </a:r>
            <a:r>
              <a:rPr sz="2400" spc="-50" dirty="0">
                <a:latin typeface="仿宋"/>
                <a:cs typeface="仿宋"/>
              </a:rPr>
              <a:t>得</a:t>
            </a:r>
            <a:endParaRPr sz="2400" dirty="0">
              <a:latin typeface="仿宋"/>
              <a:cs typeface="仿宋"/>
            </a:endParaRPr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AF18AF18-4C3C-41B1-BC47-247AACDDD568}"/>
              </a:ext>
            </a:extLst>
          </p:cNvPr>
          <p:cNvSpPr txBox="1"/>
          <p:nvPr/>
        </p:nvSpPr>
        <p:spPr>
          <a:xfrm>
            <a:off x="4491229" y="2736546"/>
            <a:ext cx="21590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仿宋"/>
                <a:cs typeface="仿宋"/>
              </a:rPr>
              <a:t>下的乘法逆元。</a:t>
            </a:r>
            <a:endParaRPr sz="2400">
              <a:latin typeface="仿宋"/>
              <a:cs typeface="仿宋"/>
            </a:endParaRPr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F1D521BC-1A40-4CCA-9D94-855FA3BEA00A}"/>
              </a:ext>
            </a:extLst>
          </p:cNvPr>
          <p:cNvSpPr txBox="1"/>
          <p:nvPr/>
        </p:nvSpPr>
        <p:spPr>
          <a:xfrm>
            <a:off x="4724400" y="3657600"/>
            <a:ext cx="2286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仿宋"/>
                <a:cs typeface="仿宋"/>
              </a:rPr>
              <a:t>，</a:t>
            </a:r>
            <a:r>
              <a:rPr lang="en-US" sz="2400" dirty="0">
                <a:latin typeface="仿宋"/>
                <a:cs typeface="仿宋"/>
              </a:rPr>
              <a:t>    </a:t>
            </a:r>
            <a:r>
              <a:rPr sz="2400" spc="-15" dirty="0" err="1">
                <a:latin typeface="仿宋"/>
                <a:cs typeface="仿宋"/>
              </a:rPr>
              <a:t>存在整数</a:t>
            </a:r>
            <a:endParaRPr sz="2400" dirty="0">
              <a:latin typeface="仿宋"/>
              <a:cs typeface="仿宋"/>
            </a:endParaRPr>
          </a:p>
        </p:txBody>
      </p:sp>
      <p:sp>
        <p:nvSpPr>
          <p:cNvPr id="13" name="object 17">
            <a:extLst>
              <a:ext uri="{FF2B5EF4-FFF2-40B4-BE49-F238E27FC236}">
                <a16:creationId xmlns:a16="http://schemas.microsoft.com/office/drawing/2014/main" id="{26531186-69AC-46D7-AD3D-B62E86473A18}"/>
              </a:ext>
            </a:extLst>
          </p:cNvPr>
          <p:cNvSpPr txBox="1"/>
          <p:nvPr/>
        </p:nvSpPr>
        <p:spPr>
          <a:xfrm>
            <a:off x="8163370" y="3620758"/>
            <a:ext cx="837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仿宋"/>
                <a:cs typeface="仿宋"/>
              </a:rPr>
              <a:t>，使</a:t>
            </a:r>
            <a:endParaRPr sz="2400" dirty="0">
              <a:latin typeface="仿宋"/>
              <a:cs typeface="仿宋"/>
            </a:endParaRPr>
          </a:p>
        </p:txBody>
      </p:sp>
      <p:sp>
        <p:nvSpPr>
          <p:cNvPr id="14" name="object 18">
            <a:extLst>
              <a:ext uri="{FF2B5EF4-FFF2-40B4-BE49-F238E27FC236}">
                <a16:creationId xmlns:a16="http://schemas.microsoft.com/office/drawing/2014/main" id="{9AB0DF2E-90B6-4A63-810D-FB71EEF0AB79}"/>
              </a:ext>
            </a:extLst>
          </p:cNvPr>
          <p:cNvSpPr txBox="1"/>
          <p:nvPr/>
        </p:nvSpPr>
        <p:spPr>
          <a:xfrm>
            <a:off x="1366394" y="4901566"/>
            <a:ext cx="1244600" cy="77279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80"/>
              </a:spcBef>
            </a:pPr>
            <a:r>
              <a:rPr sz="2400" spc="-20" dirty="0">
                <a:latin typeface="仿宋"/>
                <a:cs typeface="仿宋"/>
              </a:rPr>
              <a:t>因此有</a:t>
            </a:r>
            <a:r>
              <a:rPr sz="2400" spc="-50" dirty="0">
                <a:latin typeface="仿宋"/>
                <a:cs typeface="仿宋"/>
              </a:rPr>
              <a:t> </a:t>
            </a:r>
            <a:r>
              <a:rPr sz="2400" spc="-20" dirty="0">
                <a:latin typeface="仿宋"/>
                <a:cs typeface="仿宋"/>
              </a:rPr>
              <a:t>可得证。</a:t>
            </a:r>
            <a:endParaRPr sz="2400" dirty="0">
              <a:latin typeface="仿宋"/>
              <a:cs typeface="仿宋"/>
            </a:endParaRPr>
          </a:p>
        </p:txBody>
      </p:sp>
      <p:sp>
        <p:nvSpPr>
          <p:cNvPr id="15" name="object 19">
            <a:extLst>
              <a:ext uri="{FF2B5EF4-FFF2-40B4-BE49-F238E27FC236}">
                <a16:creationId xmlns:a16="http://schemas.microsoft.com/office/drawing/2014/main" id="{35DACCAB-CA78-4ADE-A736-F76FF3AD2DC4}"/>
              </a:ext>
            </a:extLst>
          </p:cNvPr>
          <p:cNvSpPr txBox="1"/>
          <p:nvPr/>
        </p:nvSpPr>
        <p:spPr>
          <a:xfrm>
            <a:off x="4415029" y="4901566"/>
            <a:ext cx="5055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74065" algn="l"/>
                <a:tab pos="1384300" algn="l"/>
                <a:tab pos="2298700" algn="l"/>
              </a:tabLst>
            </a:pPr>
            <a:r>
              <a:rPr sz="2400" dirty="0">
                <a:latin typeface="仿宋"/>
                <a:cs typeface="仿宋"/>
              </a:rPr>
              <a:t>。</a:t>
            </a:r>
            <a:r>
              <a:rPr sz="2400" spc="-50" dirty="0">
                <a:latin typeface="仿宋"/>
                <a:cs typeface="仿宋"/>
              </a:rPr>
              <a:t>取</a:t>
            </a:r>
            <a:r>
              <a:rPr sz="2400" dirty="0">
                <a:latin typeface="仿宋"/>
                <a:cs typeface="仿宋"/>
              </a:rPr>
              <a:t>	</a:t>
            </a:r>
            <a:r>
              <a:rPr sz="2400" spc="-50" dirty="0">
                <a:latin typeface="仿宋"/>
                <a:cs typeface="仿宋"/>
              </a:rPr>
              <a:t>为</a:t>
            </a:r>
            <a:r>
              <a:rPr sz="2400" dirty="0">
                <a:latin typeface="仿宋"/>
                <a:cs typeface="仿宋"/>
              </a:rPr>
              <a:t>	模</a:t>
            </a:r>
            <a:r>
              <a:rPr sz="2400" spc="-50" dirty="0">
                <a:latin typeface="仿宋"/>
                <a:cs typeface="仿宋"/>
              </a:rPr>
              <a:t>去</a:t>
            </a:r>
            <a:r>
              <a:rPr sz="2400" dirty="0">
                <a:latin typeface="仿宋"/>
                <a:cs typeface="仿宋"/>
              </a:rPr>
              <a:t>	后的最小正整数，</a:t>
            </a:r>
            <a:r>
              <a:rPr sz="2400" spc="-50" dirty="0">
                <a:latin typeface="仿宋"/>
                <a:cs typeface="仿宋"/>
              </a:rPr>
              <a:t>即</a:t>
            </a:r>
            <a:endParaRPr sz="2400" dirty="0">
              <a:latin typeface="仿宋"/>
              <a:cs typeface="仿宋"/>
            </a:endParaRPr>
          </a:p>
        </p:txBody>
      </p:sp>
      <p:pic>
        <p:nvPicPr>
          <p:cNvPr id="16" name="object 20">
            <a:extLst>
              <a:ext uri="{FF2B5EF4-FFF2-40B4-BE49-F238E27FC236}">
                <a16:creationId xmlns:a16="http://schemas.microsoft.com/office/drawing/2014/main" id="{03C07748-5A01-4F5B-82FF-F7B280E97C5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17119" y="1496053"/>
            <a:ext cx="879409" cy="247787"/>
          </a:xfrm>
          <a:prstGeom prst="rect">
            <a:avLst/>
          </a:prstGeom>
        </p:spPr>
      </p:pic>
      <p:sp>
        <p:nvSpPr>
          <p:cNvPr id="17" name="object 21">
            <a:extLst>
              <a:ext uri="{FF2B5EF4-FFF2-40B4-BE49-F238E27FC236}">
                <a16:creationId xmlns:a16="http://schemas.microsoft.com/office/drawing/2014/main" id="{02B5E0F2-427F-43DC-BEE7-534F1CF4CD23}"/>
              </a:ext>
            </a:extLst>
          </p:cNvPr>
          <p:cNvSpPr/>
          <p:nvPr/>
        </p:nvSpPr>
        <p:spPr>
          <a:xfrm>
            <a:off x="4717119" y="1743840"/>
            <a:ext cx="879475" cy="29845"/>
          </a:xfrm>
          <a:custGeom>
            <a:avLst/>
            <a:gdLst/>
            <a:ahLst/>
            <a:cxnLst/>
            <a:rect l="l" t="t" r="r" b="b"/>
            <a:pathLst>
              <a:path w="879475" h="29844">
                <a:moveTo>
                  <a:pt x="879409" y="0"/>
                </a:moveTo>
                <a:lnTo>
                  <a:pt x="0" y="0"/>
                </a:lnTo>
                <a:lnTo>
                  <a:pt x="0" y="29457"/>
                </a:lnTo>
                <a:lnTo>
                  <a:pt x="879409" y="29457"/>
                </a:lnTo>
                <a:lnTo>
                  <a:pt x="8794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22">
            <a:extLst>
              <a:ext uri="{FF2B5EF4-FFF2-40B4-BE49-F238E27FC236}">
                <a16:creationId xmlns:a16="http://schemas.microsoft.com/office/drawing/2014/main" id="{741BD74D-4182-4C4F-8861-03499C26F89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61630" y="1456177"/>
            <a:ext cx="1685376" cy="301342"/>
          </a:xfrm>
          <a:prstGeom prst="rect">
            <a:avLst/>
          </a:prstGeom>
        </p:spPr>
      </p:pic>
      <p:pic>
        <p:nvPicPr>
          <p:cNvPr id="19" name="object 23">
            <a:extLst>
              <a:ext uri="{FF2B5EF4-FFF2-40B4-BE49-F238E27FC236}">
                <a16:creationId xmlns:a16="http://schemas.microsoft.com/office/drawing/2014/main" id="{8A735FDD-B55F-4415-BBEB-4EB5B752DFB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30181" y="1942585"/>
            <a:ext cx="880181" cy="247787"/>
          </a:xfrm>
          <a:prstGeom prst="rect">
            <a:avLst/>
          </a:prstGeom>
        </p:spPr>
      </p:pic>
      <p:pic>
        <p:nvPicPr>
          <p:cNvPr id="20" name="object 24">
            <a:extLst>
              <a:ext uri="{FF2B5EF4-FFF2-40B4-BE49-F238E27FC236}">
                <a16:creationId xmlns:a16="http://schemas.microsoft.com/office/drawing/2014/main" id="{964C657C-8005-4653-95DE-A91296D50E31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74709" y="2251705"/>
            <a:ext cx="1962624" cy="301342"/>
          </a:xfrm>
          <a:prstGeom prst="rect">
            <a:avLst/>
          </a:prstGeom>
        </p:spPr>
      </p:pic>
      <p:pic>
        <p:nvPicPr>
          <p:cNvPr id="21" name="object 25">
            <a:extLst>
              <a:ext uri="{FF2B5EF4-FFF2-40B4-BE49-F238E27FC236}">
                <a16:creationId xmlns:a16="http://schemas.microsoft.com/office/drawing/2014/main" id="{D318B5EF-6381-4BBC-BD3C-EB4A2145BDB9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86683" y="1576458"/>
            <a:ext cx="273066" cy="147603"/>
          </a:xfrm>
          <a:prstGeom prst="rect">
            <a:avLst/>
          </a:prstGeom>
        </p:spPr>
      </p:pic>
      <p:grpSp>
        <p:nvGrpSpPr>
          <p:cNvPr id="22" name="object 26">
            <a:extLst>
              <a:ext uri="{FF2B5EF4-FFF2-40B4-BE49-F238E27FC236}">
                <a16:creationId xmlns:a16="http://schemas.microsoft.com/office/drawing/2014/main" id="{2E72DA71-5C27-47E9-9C13-1AF3C4017F52}"/>
              </a:ext>
            </a:extLst>
          </p:cNvPr>
          <p:cNvGrpSpPr/>
          <p:nvPr/>
        </p:nvGrpSpPr>
        <p:grpSpPr>
          <a:xfrm>
            <a:off x="1973597" y="2859105"/>
            <a:ext cx="127000" cy="228600"/>
            <a:chOff x="1143143" y="2909777"/>
            <a:chExt cx="127000" cy="228600"/>
          </a:xfrm>
        </p:grpSpPr>
        <p:pic>
          <p:nvPicPr>
            <p:cNvPr id="23" name="object 27">
              <a:extLst>
                <a:ext uri="{FF2B5EF4-FFF2-40B4-BE49-F238E27FC236}">
                  <a16:creationId xmlns:a16="http://schemas.microsoft.com/office/drawing/2014/main" id="{DF46D926-680F-41CA-982C-52A725B01174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3143" y="2909777"/>
              <a:ext cx="126572" cy="154284"/>
            </a:xfrm>
            <a:prstGeom prst="rect">
              <a:avLst/>
            </a:prstGeom>
          </p:spPr>
        </p:pic>
        <p:sp>
          <p:nvSpPr>
            <p:cNvPr id="24" name="object 28">
              <a:extLst>
                <a:ext uri="{FF2B5EF4-FFF2-40B4-BE49-F238E27FC236}">
                  <a16:creationId xmlns:a16="http://schemas.microsoft.com/office/drawing/2014/main" id="{8F85ABD6-C1F0-4815-B3C5-9D7537689492}"/>
                </a:ext>
              </a:extLst>
            </p:cNvPr>
            <p:cNvSpPr/>
            <p:nvPr/>
          </p:nvSpPr>
          <p:spPr>
            <a:xfrm>
              <a:off x="1143143" y="3064060"/>
              <a:ext cx="127000" cy="74295"/>
            </a:xfrm>
            <a:custGeom>
              <a:avLst/>
              <a:gdLst/>
              <a:ahLst/>
              <a:cxnLst/>
              <a:rect l="l" t="t" r="r" b="b"/>
              <a:pathLst>
                <a:path w="127000" h="74294">
                  <a:moveTo>
                    <a:pt x="126572" y="0"/>
                  </a:moveTo>
                  <a:lnTo>
                    <a:pt x="0" y="0"/>
                  </a:lnTo>
                  <a:lnTo>
                    <a:pt x="0" y="73964"/>
                  </a:lnTo>
                  <a:lnTo>
                    <a:pt x="126572" y="73964"/>
                  </a:lnTo>
                  <a:lnTo>
                    <a:pt x="1265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5" name="object 29">
            <a:extLst>
              <a:ext uri="{FF2B5EF4-FFF2-40B4-BE49-F238E27FC236}">
                <a16:creationId xmlns:a16="http://schemas.microsoft.com/office/drawing/2014/main" id="{43C77E86-11E0-4F59-A83B-654649044EA0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111575" y="2853151"/>
            <a:ext cx="149566" cy="155188"/>
          </a:xfrm>
          <a:prstGeom prst="rect">
            <a:avLst/>
          </a:prstGeom>
        </p:spPr>
      </p:pic>
      <p:pic>
        <p:nvPicPr>
          <p:cNvPr id="26" name="object 30">
            <a:extLst>
              <a:ext uri="{FF2B5EF4-FFF2-40B4-BE49-F238E27FC236}">
                <a16:creationId xmlns:a16="http://schemas.microsoft.com/office/drawing/2014/main" id="{A6C863E6-9ADB-411F-8CF5-FB8327004E0D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91583" y="2873226"/>
            <a:ext cx="273066" cy="146679"/>
          </a:xfrm>
          <a:prstGeom prst="rect">
            <a:avLst/>
          </a:prstGeom>
        </p:spPr>
      </p:pic>
      <p:pic>
        <p:nvPicPr>
          <p:cNvPr id="27" name="object 31">
            <a:extLst>
              <a:ext uri="{FF2B5EF4-FFF2-40B4-BE49-F238E27FC236}">
                <a16:creationId xmlns:a16="http://schemas.microsoft.com/office/drawing/2014/main" id="{F1CC0C78-64C9-4DD6-9166-033CE0FB61E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02447" y="3644104"/>
            <a:ext cx="1685376" cy="301342"/>
          </a:xfrm>
          <a:prstGeom prst="rect">
            <a:avLst/>
          </a:prstGeom>
        </p:spPr>
      </p:pic>
      <p:pic>
        <p:nvPicPr>
          <p:cNvPr id="28" name="object 32">
            <a:extLst>
              <a:ext uri="{FF2B5EF4-FFF2-40B4-BE49-F238E27FC236}">
                <a16:creationId xmlns:a16="http://schemas.microsoft.com/office/drawing/2014/main" id="{06A2A311-E481-4493-B3AC-95F68E6145D6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368481" y="3741079"/>
            <a:ext cx="678525" cy="257226"/>
          </a:xfrm>
          <a:prstGeom prst="rect">
            <a:avLst/>
          </a:prstGeom>
        </p:spPr>
      </p:pic>
      <p:pic>
        <p:nvPicPr>
          <p:cNvPr id="29" name="object 33">
            <a:extLst>
              <a:ext uri="{FF2B5EF4-FFF2-40B4-BE49-F238E27FC236}">
                <a16:creationId xmlns:a16="http://schemas.microsoft.com/office/drawing/2014/main" id="{734BF211-BD1E-48FA-822E-4DBADF3E6D89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215464" y="4328297"/>
            <a:ext cx="2026884" cy="375759"/>
          </a:xfrm>
          <a:prstGeom prst="rect">
            <a:avLst/>
          </a:prstGeom>
        </p:spPr>
      </p:pic>
      <p:pic>
        <p:nvPicPr>
          <p:cNvPr id="30" name="object 34">
            <a:extLst>
              <a:ext uri="{FF2B5EF4-FFF2-40B4-BE49-F238E27FC236}">
                <a16:creationId xmlns:a16="http://schemas.microsoft.com/office/drawing/2014/main" id="{146CD70B-53FD-4C0D-BDCC-CD71440E1DEC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295554" y="4952233"/>
            <a:ext cx="2089852" cy="301342"/>
          </a:xfrm>
          <a:prstGeom prst="rect">
            <a:avLst/>
          </a:prstGeom>
        </p:spPr>
      </p:pic>
      <p:pic>
        <p:nvPicPr>
          <p:cNvPr id="31" name="object 35">
            <a:extLst>
              <a:ext uri="{FF2B5EF4-FFF2-40B4-BE49-F238E27FC236}">
                <a16:creationId xmlns:a16="http://schemas.microsoft.com/office/drawing/2014/main" id="{E77E22EC-E67D-4E46-8815-2B67A1579DCB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055125" y="5015423"/>
            <a:ext cx="126572" cy="153380"/>
          </a:xfrm>
          <a:prstGeom prst="rect">
            <a:avLst/>
          </a:prstGeom>
        </p:spPr>
      </p:pic>
      <p:pic>
        <p:nvPicPr>
          <p:cNvPr id="32" name="object 36">
            <a:extLst>
              <a:ext uri="{FF2B5EF4-FFF2-40B4-BE49-F238E27FC236}">
                <a16:creationId xmlns:a16="http://schemas.microsoft.com/office/drawing/2014/main" id="{16CB4257-ECC4-4828-AB0C-41390AC5D4ED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520291" y="5026233"/>
            <a:ext cx="250884" cy="206867"/>
          </a:xfrm>
          <a:prstGeom prst="rect">
            <a:avLst/>
          </a:prstGeom>
        </p:spPr>
      </p:pic>
      <p:pic>
        <p:nvPicPr>
          <p:cNvPr id="33" name="object 37">
            <a:extLst>
              <a:ext uri="{FF2B5EF4-FFF2-40B4-BE49-F238E27FC236}">
                <a16:creationId xmlns:a16="http://schemas.microsoft.com/office/drawing/2014/main" id="{0C25A17A-30E2-4570-B91A-A98407B68A4B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424243" y="5032734"/>
            <a:ext cx="273066" cy="146679"/>
          </a:xfrm>
          <a:prstGeom prst="rect">
            <a:avLst/>
          </a:prstGeom>
        </p:spPr>
      </p:pic>
      <p:pic>
        <p:nvPicPr>
          <p:cNvPr id="46" name="object 8">
            <a:extLst>
              <a:ext uri="{FF2B5EF4-FFF2-40B4-BE49-F238E27FC236}">
                <a16:creationId xmlns:a16="http://schemas.microsoft.com/office/drawing/2014/main" id="{7BE52584-CD4B-4BFA-A525-0C04876EFDE3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30530" y="398967"/>
            <a:ext cx="313944" cy="656844"/>
          </a:xfrm>
          <a:prstGeom prst="rect">
            <a:avLst/>
          </a:prstGeom>
        </p:spPr>
      </p:pic>
      <p:sp>
        <p:nvSpPr>
          <p:cNvPr id="47" name="object 9">
            <a:extLst>
              <a:ext uri="{FF2B5EF4-FFF2-40B4-BE49-F238E27FC236}">
                <a16:creationId xmlns:a16="http://schemas.microsoft.com/office/drawing/2014/main" id="{66D203F1-D525-43A8-A0D6-BE13CAA61251}"/>
              </a:ext>
            </a:extLst>
          </p:cNvPr>
          <p:cNvSpPr/>
          <p:nvPr/>
        </p:nvSpPr>
        <p:spPr>
          <a:xfrm>
            <a:off x="838200" y="1077909"/>
            <a:ext cx="6778625" cy="0"/>
          </a:xfrm>
          <a:custGeom>
            <a:avLst/>
            <a:gdLst/>
            <a:ahLst/>
            <a:cxnLst/>
            <a:rect l="l" t="t" r="r" b="b"/>
            <a:pathLst>
              <a:path w="6778625">
                <a:moveTo>
                  <a:pt x="0" y="0"/>
                </a:moveTo>
                <a:lnTo>
                  <a:pt x="6778625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>
            <a:defPPr>
              <a:defRPr kern="0"/>
            </a:def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379787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639BD7-0A33-42CA-BAB6-0B52C8978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478" y="350838"/>
            <a:ext cx="9652000" cy="563562"/>
          </a:xfrm>
        </p:spPr>
        <p:txBody>
          <a:bodyPr/>
          <a:lstStyle/>
          <a:p>
            <a:r>
              <a:rPr lang="zh-CN" altLang="en-US" dirty="0"/>
              <a:t>乘法逆元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2F7C21-E32C-48D2-BD70-5080BB2BA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5029200"/>
            <a:ext cx="11176000" cy="12954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4CB825-CBBC-4AF3-85AB-9B288B211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2024/4/21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EB35E18-1FEB-4C2F-A7CE-BC34BA417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16</a:t>
            </a:fld>
            <a:endParaRPr lang="en-US" altLang="zh-CN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0BBC496-E686-448B-9137-0E284106A625}"/>
              </a:ext>
            </a:extLst>
          </p:cNvPr>
          <p:cNvSpPr txBox="1"/>
          <p:nvPr/>
        </p:nvSpPr>
        <p:spPr>
          <a:xfrm>
            <a:off x="8649792" y="6174657"/>
            <a:ext cx="1342390" cy="163195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r>
              <a:rPr sz="1050" dirty="0">
                <a:latin typeface="Verdana"/>
                <a:cs typeface="Verdana"/>
              </a:rPr>
              <a:t>BREAD</a:t>
            </a:r>
            <a:r>
              <a:rPr sz="1050" spc="-30" dirty="0">
                <a:latin typeface="Verdana"/>
                <a:cs typeface="Verdana"/>
              </a:rPr>
              <a:t> </a:t>
            </a:r>
            <a:r>
              <a:rPr sz="1050" dirty="0">
                <a:latin typeface="Verdana"/>
                <a:cs typeface="Verdana"/>
              </a:rPr>
              <a:t>PPT</a:t>
            </a:r>
            <a:r>
              <a:rPr sz="1050" spc="-5" dirty="0">
                <a:latin typeface="Verdana"/>
                <a:cs typeface="Verdana"/>
              </a:rPr>
              <a:t> </a:t>
            </a:r>
            <a:r>
              <a:rPr sz="1050" spc="-10" dirty="0">
                <a:latin typeface="Verdana"/>
                <a:cs typeface="Verdana"/>
              </a:rPr>
              <a:t>DESIGN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4AB5D610-D83E-451B-BE63-01F1502FAF73}"/>
              </a:ext>
            </a:extLst>
          </p:cNvPr>
          <p:cNvSpPr/>
          <p:nvPr/>
        </p:nvSpPr>
        <p:spPr>
          <a:xfrm>
            <a:off x="1371600" y="914400"/>
            <a:ext cx="6778625" cy="0"/>
          </a:xfrm>
          <a:custGeom>
            <a:avLst/>
            <a:gdLst/>
            <a:ahLst/>
            <a:cxnLst/>
            <a:rect l="l" t="t" r="r" b="b"/>
            <a:pathLst>
              <a:path w="6778625">
                <a:moveTo>
                  <a:pt x="0" y="0"/>
                </a:moveTo>
                <a:lnTo>
                  <a:pt x="6778625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2C2AA278-EB3F-4888-83F1-872650759209}"/>
              </a:ext>
            </a:extLst>
          </p:cNvPr>
          <p:cNvSpPr txBox="1"/>
          <p:nvPr/>
        </p:nvSpPr>
        <p:spPr>
          <a:xfrm>
            <a:off x="1676400" y="1048861"/>
            <a:ext cx="6577330" cy="89408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1082040" algn="l"/>
                <a:tab pos="3063875" algn="l"/>
              </a:tabLst>
            </a:pPr>
            <a:r>
              <a:rPr sz="2400" b="1" spc="-20" dirty="0">
                <a:solidFill>
                  <a:srgbClr val="00AFEF"/>
                </a:solidFill>
                <a:latin typeface="仿宋"/>
                <a:cs typeface="仿宋"/>
              </a:rPr>
              <a:t>例</a:t>
            </a:r>
            <a:r>
              <a:rPr lang="en-US" sz="2400" b="1" spc="-10" dirty="0">
                <a:solidFill>
                  <a:srgbClr val="00AFEF"/>
                </a:solidFill>
                <a:latin typeface="Times New Roman"/>
                <a:cs typeface="Times New Roman"/>
              </a:rPr>
              <a:t>5-1</a:t>
            </a:r>
            <a:r>
              <a:rPr sz="2400" b="1" dirty="0">
                <a:solidFill>
                  <a:srgbClr val="00AFEF"/>
                </a:solidFill>
                <a:latin typeface="Times New Roman"/>
                <a:cs typeface="Times New Roman"/>
              </a:rPr>
              <a:t>	</a:t>
            </a:r>
            <a:r>
              <a:rPr sz="2400" spc="-50" dirty="0">
                <a:latin typeface="仿宋"/>
                <a:cs typeface="仿宋"/>
              </a:rPr>
              <a:t>求</a:t>
            </a:r>
            <a:r>
              <a:rPr sz="2400" dirty="0">
                <a:latin typeface="仿宋"/>
                <a:cs typeface="仿宋"/>
              </a:rPr>
              <a:t>	的乘法逆元</a:t>
            </a:r>
            <a:r>
              <a:rPr sz="2400" spc="-50" dirty="0">
                <a:latin typeface="仿宋"/>
                <a:cs typeface="仿宋"/>
              </a:rPr>
              <a:t>。</a:t>
            </a:r>
            <a:endParaRPr sz="2400" dirty="0">
              <a:latin typeface="仿宋"/>
              <a:cs typeface="仿宋"/>
            </a:endParaRPr>
          </a:p>
          <a:p>
            <a:pPr marL="166370">
              <a:lnSpc>
                <a:spcPct val="100000"/>
              </a:lnSpc>
              <a:spcBef>
                <a:spcPts val="540"/>
              </a:spcBef>
            </a:pPr>
            <a:r>
              <a:rPr sz="2400" b="1" spc="-35" dirty="0">
                <a:latin typeface="仿宋"/>
                <a:cs typeface="仿宋"/>
              </a:rPr>
              <a:t>解：</a:t>
            </a:r>
            <a:r>
              <a:rPr sz="2400" spc="-45" dirty="0">
                <a:latin typeface="Times New Roman"/>
                <a:cs typeface="Times New Roman"/>
              </a:rPr>
              <a:t>11</a:t>
            </a:r>
            <a:r>
              <a:rPr sz="2400" spc="-10" dirty="0">
                <a:latin typeface="仿宋"/>
                <a:cs typeface="仿宋"/>
              </a:rPr>
              <a:t>与</a:t>
            </a:r>
            <a:r>
              <a:rPr sz="2400" spc="-10" dirty="0">
                <a:latin typeface="Times New Roman"/>
                <a:cs typeface="Times New Roman"/>
              </a:rPr>
              <a:t>26</a:t>
            </a:r>
            <a:r>
              <a:rPr sz="2400" spc="-5" dirty="0">
                <a:latin typeface="仿宋"/>
                <a:cs typeface="仿宋"/>
              </a:rPr>
              <a:t>互素，存在乘法逆元。做辗转相除法</a:t>
            </a:r>
            <a:endParaRPr sz="2400" dirty="0">
              <a:latin typeface="仿宋"/>
              <a:cs typeface="仿宋"/>
            </a:endParaRPr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C9219D4A-E838-45AD-9300-624388EEBC5F}"/>
              </a:ext>
            </a:extLst>
          </p:cNvPr>
          <p:cNvSpPr txBox="1"/>
          <p:nvPr/>
        </p:nvSpPr>
        <p:spPr>
          <a:xfrm>
            <a:off x="2363673" y="3170786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仿宋"/>
                <a:cs typeface="仿宋"/>
              </a:rPr>
              <a:t>因此有</a:t>
            </a:r>
            <a:endParaRPr sz="2400">
              <a:latin typeface="仿宋"/>
              <a:cs typeface="仿宋"/>
            </a:endParaRPr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FED00C35-8C98-42EB-AD56-389B47AC4B1A}"/>
              </a:ext>
            </a:extLst>
          </p:cNvPr>
          <p:cNvSpPr txBox="1"/>
          <p:nvPr/>
        </p:nvSpPr>
        <p:spPr>
          <a:xfrm>
            <a:off x="2363673" y="5460113"/>
            <a:ext cx="155003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仿宋"/>
                <a:cs typeface="仿宋"/>
              </a:rPr>
              <a:t>又因为</a:t>
            </a:r>
            <a:endParaRPr sz="2400" dirty="0">
              <a:latin typeface="仿宋"/>
              <a:cs typeface="仿宋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仿宋"/>
                <a:cs typeface="仿宋"/>
              </a:rPr>
              <a:t>逆元为19</a:t>
            </a:r>
            <a:r>
              <a:rPr sz="2400" spc="-50" dirty="0">
                <a:latin typeface="仿宋"/>
                <a:cs typeface="仿宋"/>
              </a:rPr>
              <a:t>。</a:t>
            </a:r>
            <a:endParaRPr sz="2400" dirty="0">
              <a:latin typeface="仿宋"/>
              <a:cs typeface="仿宋"/>
            </a:endParaRPr>
          </a:p>
        </p:txBody>
      </p:sp>
      <p:sp>
        <p:nvSpPr>
          <p:cNvPr id="11" name="object 13">
            <a:extLst>
              <a:ext uri="{FF2B5EF4-FFF2-40B4-BE49-F238E27FC236}">
                <a16:creationId xmlns:a16="http://schemas.microsoft.com/office/drawing/2014/main" id="{13CA87E3-75AC-413C-884D-D6E3A0BA4991}"/>
              </a:ext>
            </a:extLst>
          </p:cNvPr>
          <p:cNvSpPr txBox="1"/>
          <p:nvPr/>
        </p:nvSpPr>
        <p:spPr>
          <a:xfrm>
            <a:off x="5717108" y="5460113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仿宋"/>
                <a:cs typeface="仿宋"/>
              </a:rPr>
              <a:t>，所以</a:t>
            </a:r>
            <a:endParaRPr sz="2400">
              <a:latin typeface="仿宋"/>
              <a:cs typeface="仿宋"/>
            </a:endParaRPr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AD6ADACC-00F2-4976-A2E9-6CE08A099029}"/>
              </a:ext>
            </a:extLst>
          </p:cNvPr>
          <p:cNvSpPr txBox="1"/>
          <p:nvPr/>
        </p:nvSpPr>
        <p:spPr>
          <a:xfrm>
            <a:off x="8308290" y="5460113"/>
            <a:ext cx="9404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仿宋"/>
                <a:cs typeface="仿宋"/>
              </a:rPr>
              <a:t>的乘法</a:t>
            </a:r>
            <a:endParaRPr sz="2400" dirty="0">
              <a:latin typeface="仿宋"/>
              <a:cs typeface="仿宋"/>
            </a:endParaRPr>
          </a:p>
        </p:txBody>
      </p:sp>
      <p:pic>
        <p:nvPicPr>
          <p:cNvPr id="13" name="object 15">
            <a:extLst>
              <a:ext uri="{FF2B5EF4-FFF2-40B4-BE49-F238E27FC236}">
                <a16:creationId xmlns:a16="http://schemas.microsoft.com/office/drawing/2014/main" id="{2D85693D-9900-42D0-9D28-E07F0CE6E8B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89869" y="1202905"/>
            <a:ext cx="1563225" cy="302653"/>
          </a:xfrm>
          <a:prstGeom prst="rect">
            <a:avLst/>
          </a:prstGeom>
        </p:spPr>
      </p:pic>
      <p:pic>
        <p:nvPicPr>
          <p:cNvPr id="14" name="object 16">
            <a:extLst>
              <a:ext uri="{FF2B5EF4-FFF2-40B4-BE49-F238E27FC236}">
                <a16:creationId xmlns:a16="http://schemas.microsoft.com/office/drawing/2014/main" id="{D083B798-E4C7-4B09-9843-7C7926197CA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97080" y="2094061"/>
            <a:ext cx="1681334" cy="1097758"/>
          </a:xfrm>
          <a:prstGeom prst="rect">
            <a:avLst/>
          </a:prstGeom>
        </p:spPr>
      </p:pic>
      <p:pic>
        <p:nvPicPr>
          <p:cNvPr id="15" name="object 17">
            <a:extLst>
              <a:ext uri="{FF2B5EF4-FFF2-40B4-BE49-F238E27FC236}">
                <a16:creationId xmlns:a16="http://schemas.microsoft.com/office/drawing/2014/main" id="{2B6234AF-5DEF-4D70-B30A-DA6B3612ED60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77318" y="3581258"/>
            <a:ext cx="3197576" cy="1671611"/>
          </a:xfrm>
          <a:prstGeom prst="rect">
            <a:avLst/>
          </a:prstGeom>
        </p:spPr>
      </p:pic>
      <p:pic>
        <p:nvPicPr>
          <p:cNvPr id="16" name="object 18">
            <a:extLst>
              <a:ext uri="{FF2B5EF4-FFF2-40B4-BE49-F238E27FC236}">
                <a16:creationId xmlns:a16="http://schemas.microsoft.com/office/drawing/2014/main" id="{BC8A3196-C09E-4CAC-BDA2-7F7C82C24A20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38727" y="5544311"/>
            <a:ext cx="2247878" cy="299369"/>
          </a:xfrm>
          <a:prstGeom prst="rect">
            <a:avLst/>
          </a:prstGeom>
        </p:spPr>
      </p:pic>
      <p:pic>
        <p:nvPicPr>
          <p:cNvPr id="17" name="object 19">
            <a:extLst>
              <a:ext uri="{FF2B5EF4-FFF2-40B4-BE49-F238E27FC236}">
                <a16:creationId xmlns:a16="http://schemas.microsoft.com/office/drawing/2014/main" id="{3DB0126E-D576-42D9-B298-CAC2A9C4455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45932" y="5544664"/>
            <a:ext cx="1561695" cy="30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57286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AEAC69-FE9A-4081-A5EC-D7868EEB3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106" y="258476"/>
            <a:ext cx="9652000" cy="563562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乘法逆元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51984E-A141-4B76-AE59-2E4DE9343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2024/4/21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0620FF0-EF43-460A-8E21-29F8493AE4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17</a:t>
            </a:fld>
            <a:endParaRPr lang="en-US" altLang="zh-CN"/>
          </a:p>
        </p:txBody>
      </p:sp>
      <p:sp>
        <p:nvSpPr>
          <p:cNvPr id="6" name="文本框 1">
            <a:extLst>
              <a:ext uri="{FF2B5EF4-FFF2-40B4-BE49-F238E27FC236}">
                <a16:creationId xmlns:a16="http://schemas.microsoft.com/office/drawing/2014/main" id="{A895C468-2F34-48B4-932A-20745A20BC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218" y="988437"/>
            <a:ext cx="7848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b="1" dirty="0">
                <a:solidFill>
                  <a:schemeClr val="tx1"/>
                </a:solidFill>
                <a:latin typeface="+mn-ea"/>
                <a:ea typeface="+mn-ea"/>
              </a:rPr>
              <a:t>定理</a:t>
            </a:r>
            <a:r>
              <a:rPr lang="en-US" altLang="zh-CN" b="1" dirty="0">
                <a:solidFill>
                  <a:schemeClr val="tx1"/>
                </a:solidFill>
                <a:latin typeface="+mn-ea"/>
                <a:ea typeface="+mn-ea"/>
              </a:rPr>
              <a:t>5-1</a:t>
            </a:r>
            <a:r>
              <a:rPr lang="en-US" altLang="zh-CN" b="1" dirty="0">
                <a:solidFill>
                  <a:schemeClr val="tx1"/>
                </a:solidFill>
              </a:rPr>
              <a:t>        </a:t>
            </a:r>
            <a:r>
              <a:rPr lang="zh-CN" altLang="en-US" dirty="0">
                <a:solidFill>
                  <a:schemeClr val="tx1"/>
                </a:solidFill>
              </a:rPr>
              <a:t>中每一元素有乘法逆元。</a:t>
            </a:r>
          </a:p>
        </p:txBody>
      </p:sp>
      <p:graphicFrame>
        <p:nvGraphicFramePr>
          <p:cNvPr id="7" name="对象 3">
            <a:extLst>
              <a:ext uri="{FF2B5EF4-FFF2-40B4-BE49-F238E27FC236}">
                <a16:creationId xmlns:a16="http://schemas.microsoft.com/office/drawing/2014/main" id="{55290B40-EE0B-44F7-B3A0-39656FE4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10850"/>
              </p:ext>
            </p:extLst>
          </p:nvPr>
        </p:nvGraphicFramePr>
        <p:xfrm>
          <a:off x="1981200" y="1009219"/>
          <a:ext cx="395288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002" name="Equation" r:id="rId3" imgW="205467" imgH="244083" progId="Equation.DSMT4">
                  <p:embed/>
                </p:oleObj>
              </mc:Choice>
              <mc:Fallback>
                <p:oleObj name="Equation" r:id="rId3" imgW="205467" imgH="244083" progId="Equation.DSMT4">
                  <p:embed/>
                  <p:pic>
                    <p:nvPicPr>
                      <p:cNvPr id="59396" name="对象 3">
                        <a:extLst>
                          <a:ext uri="{FF2B5EF4-FFF2-40B4-BE49-F238E27FC236}">
                            <a16:creationId xmlns:a16="http://schemas.microsoft.com/office/drawing/2014/main" id="{9977BC43-2667-4B06-B6DE-B5F52A0CFE44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1009219"/>
                        <a:ext cx="395288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4">
            <a:extLst>
              <a:ext uri="{FF2B5EF4-FFF2-40B4-BE49-F238E27FC236}">
                <a16:creationId xmlns:a16="http://schemas.microsoft.com/office/drawing/2014/main" id="{AD1A6D5B-A58D-4680-85D3-6841B5B00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674" y="1412875"/>
            <a:ext cx="109823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证明  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首先证明     中任一元素   与     中任意两个不同元素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（不妨设       ）相乘，其结果必然不同。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9" name="对象 3">
            <a:extLst>
              <a:ext uri="{FF2B5EF4-FFF2-40B4-BE49-F238E27FC236}">
                <a16:creationId xmlns:a16="http://schemas.microsoft.com/office/drawing/2014/main" id="{3CBFB7CA-B8A3-46ED-98F1-8B992F9A8250}"/>
              </a:ext>
            </a:extLst>
          </p:cNvPr>
          <p:cNvGraphicFramePr>
            <a:graphicFrameLocks/>
          </p:cNvGraphicFramePr>
          <p:nvPr/>
        </p:nvGraphicFramePr>
        <p:xfrm>
          <a:off x="2441575" y="1800225"/>
          <a:ext cx="373063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003" name="Equation" r:id="rId5" imgW="205467" imgH="244083" progId="Equation.DSMT4">
                  <p:embed/>
                </p:oleObj>
              </mc:Choice>
              <mc:Fallback>
                <p:oleObj name="Equation" r:id="rId5" imgW="205467" imgH="244083" progId="Equation.DSMT4">
                  <p:embed/>
                  <p:pic>
                    <p:nvPicPr>
                      <p:cNvPr id="59415" name="对象 3">
                        <a:extLst>
                          <a:ext uri="{FF2B5EF4-FFF2-40B4-BE49-F238E27FC236}">
                            <a16:creationId xmlns:a16="http://schemas.microsoft.com/office/drawing/2014/main" id="{EDBFF00D-9B5D-45C1-9551-7A2119B86F3C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1575" y="1800225"/>
                        <a:ext cx="373063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44">
            <a:extLst>
              <a:ext uri="{FF2B5EF4-FFF2-40B4-BE49-F238E27FC236}">
                <a16:creationId xmlns:a16="http://schemas.microsoft.com/office/drawing/2014/main" id="{5D54C741-AD5B-4311-BE16-780D4A8B7637}"/>
              </a:ext>
            </a:extLst>
          </p:cNvPr>
          <p:cNvGraphicFramePr>
            <a:graphicFrameLocks/>
          </p:cNvGraphicFramePr>
          <p:nvPr/>
        </p:nvGraphicFramePr>
        <p:xfrm>
          <a:off x="4289425" y="1878013"/>
          <a:ext cx="287338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004" name="Equation" r:id="rId6" imgW="129161" imgH="142370" progId="Equation.DSMT4">
                  <p:embed/>
                </p:oleObj>
              </mc:Choice>
              <mc:Fallback>
                <p:oleObj name="Equation" r:id="rId6" imgW="129161" imgH="142370" progId="Equation.DSMT4">
                  <p:embed/>
                  <p:pic>
                    <p:nvPicPr>
                      <p:cNvPr id="59416" name="对象 44">
                        <a:extLst>
                          <a:ext uri="{FF2B5EF4-FFF2-40B4-BE49-F238E27FC236}">
                            <a16:creationId xmlns:a16="http://schemas.microsoft.com/office/drawing/2014/main" id="{392EBCA8-4D1F-4A65-85CE-213D29F43536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9425" y="1878013"/>
                        <a:ext cx="287338" cy="27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3">
            <a:extLst>
              <a:ext uri="{FF2B5EF4-FFF2-40B4-BE49-F238E27FC236}">
                <a16:creationId xmlns:a16="http://schemas.microsoft.com/office/drawing/2014/main" id="{99D1BAA6-3323-46E2-948A-42FF651C9F20}"/>
              </a:ext>
            </a:extLst>
          </p:cNvPr>
          <p:cNvGraphicFramePr>
            <a:graphicFrameLocks/>
          </p:cNvGraphicFramePr>
          <p:nvPr/>
        </p:nvGraphicFramePr>
        <p:xfrm>
          <a:off x="4937125" y="1800225"/>
          <a:ext cx="373063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005" name="Equation" r:id="rId8" imgW="205467" imgH="244083" progId="Equation.DSMT4">
                  <p:embed/>
                </p:oleObj>
              </mc:Choice>
              <mc:Fallback>
                <p:oleObj name="Equation" r:id="rId8" imgW="205467" imgH="244083" progId="Equation.DSMT4">
                  <p:embed/>
                  <p:pic>
                    <p:nvPicPr>
                      <p:cNvPr id="59417" name="对象 3">
                        <a:extLst>
                          <a:ext uri="{FF2B5EF4-FFF2-40B4-BE49-F238E27FC236}">
                            <a16:creationId xmlns:a16="http://schemas.microsoft.com/office/drawing/2014/main" id="{F6ACCB05-2A9B-4FC7-B268-E34033F4FB29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7125" y="1800225"/>
                        <a:ext cx="373063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46">
            <a:extLst>
              <a:ext uri="{FF2B5EF4-FFF2-40B4-BE49-F238E27FC236}">
                <a16:creationId xmlns:a16="http://schemas.microsoft.com/office/drawing/2014/main" id="{B1C3BD2C-3A04-41AE-9351-924BCD39B400}"/>
              </a:ext>
            </a:extLst>
          </p:cNvPr>
          <p:cNvGraphicFramePr>
            <a:graphicFrameLocks/>
          </p:cNvGraphicFramePr>
          <p:nvPr/>
        </p:nvGraphicFramePr>
        <p:xfrm>
          <a:off x="7988300" y="1839913"/>
          <a:ext cx="498475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006" name="Equation" r:id="rId9" imgW="243501" imgH="204977" progId="Equation.DSMT4">
                  <p:embed/>
                </p:oleObj>
              </mc:Choice>
              <mc:Fallback>
                <p:oleObj name="Equation" r:id="rId9" imgW="243501" imgH="204977" progId="Equation.DSMT4">
                  <p:embed/>
                  <p:pic>
                    <p:nvPicPr>
                      <p:cNvPr id="59418" name="对象 46">
                        <a:extLst>
                          <a:ext uri="{FF2B5EF4-FFF2-40B4-BE49-F238E27FC236}">
                            <a16:creationId xmlns:a16="http://schemas.microsoft.com/office/drawing/2014/main" id="{902BB5C4-A000-4CF5-A2AA-B9EBFDF74B5C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88300" y="1839913"/>
                        <a:ext cx="498475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47">
            <a:extLst>
              <a:ext uri="{FF2B5EF4-FFF2-40B4-BE49-F238E27FC236}">
                <a16:creationId xmlns:a16="http://schemas.microsoft.com/office/drawing/2014/main" id="{09AFAFFD-C2F9-4433-B0FE-13045DCBCF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9361603"/>
              </p:ext>
            </p:extLst>
          </p:nvPr>
        </p:nvGraphicFramePr>
        <p:xfrm>
          <a:off x="9732964" y="1800225"/>
          <a:ext cx="4826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007" name="Equation" r:id="rId11" imgW="344893" imgH="178605" progId="Equation.DSMT4">
                  <p:embed/>
                </p:oleObj>
              </mc:Choice>
              <mc:Fallback>
                <p:oleObj name="Equation" r:id="rId11" imgW="344893" imgH="178605" progId="Equation.DSMT4">
                  <p:embed/>
                  <p:pic>
                    <p:nvPicPr>
                      <p:cNvPr id="59419" name="对象 47">
                        <a:extLst>
                          <a:ext uri="{FF2B5EF4-FFF2-40B4-BE49-F238E27FC236}">
                            <a16:creationId xmlns:a16="http://schemas.microsoft.com/office/drawing/2014/main" id="{1811722A-C5F1-4C75-9D15-BB943B20E01D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32964" y="1800225"/>
                        <a:ext cx="4826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4">
            <a:extLst>
              <a:ext uri="{FF2B5EF4-FFF2-40B4-BE49-F238E27FC236}">
                <a16:creationId xmlns:a16="http://schemas.microsoft.com/office/drawing/2014/main" id="{6D2F8576-DE63-45FC-AED7-B2EB1B2827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4331" y="2612014"/>
            <a:ext cx="7704137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否则设                         ，则存在两个整数          ，使得                  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           ，可得                          ，所以    是     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的一个因子。又由                 ，得   是          的一个因子，设                 ，所以                     ，即                ，与                 矛盾。所以                 。</a:t>
            </a:r>
          </a:p>
        </p:txBody>
      </p:sp>
      <p:graphicFrame>
        <p:nvGraphicFramePr>
          <p:cNvPr id="15" name="对象 49">
            <a:extLst>
              <a:ext uri="{FF2B5EF4-FFF2-40B4-BE49-F238E27FC236}">
                <a16:creationId xmlns:a16="http://schemas.microsoft.com/office/drawing/2014/main" id="{26D13129-359F-4D87-8D89-69BF3744CA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2869107"/>
              </p:ext>
            </p:extLst>
          </p:nvPr>
        </p:nvGraphicFramePr>
        <p:xfrm>
          <a:off x="3013868" y="2681864"/>
          <a:ext cx="1871663" cy="28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008" name="Equation" r:id="rId13" imgW="1087049" imgH="166255" progId="Equation.DSMT4">
                  <p:embed/>
                </p:oleObj>
              </mc:Choice>
              <mc:Fallback>
                <p:oleObj name="Equation" r:id="rId13" imgW="1087049" imgH="166255" progId="Equation.DSMT4">
                  <p:embed/>
                  <p:pic>
                    <p:nvPicPr>
                      <p:cNvPr id="59421" name="对象 49">
                        <a:extLst>
                          <a:ext uri="{FF2B5EF4-FFF2-40B4-BE49-F238E27FC236}">
                            <a16:creationId xmlns:a16="http://schemas.microsoft.com/office/drawing/2014/main" id="{27C09426-4930-42C1-A3EB-8A43B08469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3868" y="2681864"/>
                        <a:ext cx="1871663" cy="280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50">
            <a:extLst>
              <a:ext uri="{FF2B5EF4-FFF2-40B4-BE49-F238E27FC236}">
                <a16:creationId xmlns:a16="http://schemas.microsoft.com/office/drawing/2014/main" id="{BE6A83AB-FED9-4A44-AAD9-43BA2EAEA3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3842871"/>
              </p:ext>
            </p:extLst>
          </p:nvPr>
        </p:nvGraphicFramePr>
        <p:xfrm>
          <a:off x="7455693" y="2651702"/>
          <a:ext cx="649288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009" name="Equation" r:id="rId15" imgW="361404" imgH="206516" progId="Equation.DSMT4">
                  <p:embed/>
                </p:oleObj>
              </mc:Choice>
              <mc:Fallback>
                <p:oleObj name="Equation" r:id="rId15" imgW="361404" imgH="206516" progId="Equation.DSMT4">
                  <p:embed/>
                  <p:pic>
                    <p:nvPicPr>
                      <p:cNvPr id="59422" name="对象 50">
                        <a:extLst>
                          <a:ext uri="{FF2B5EF4-FFF2-40B4-BE49-F238E27FC236}">
                            <a16:creationId xmlns:a16="http://schemas.microsoft.com/office/drawing/2014/main" id="{D827497C-1A18-4109-9EA7-78787F357D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5693" y="2651702"/>
                        <a:ext cx="649288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51">
            <a:extLst>
              <a:ext uri="{FF2B5EF4-FFF2-40B4-BE49-F238E27FC236}">
                <a16:creationId xmlns:a16="http://schemas.microsoft.com/office/drawing/2014/main" id="{917782AA-A49B-4D21-9E70-617C43E5E7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6516339"/>
              </p:ext>
            </p:extLst>
          </p:nvPr>
        </p:nvGraphicFramePr>
        <p:xfrm>
          <a:off x="1743868" y="3040639"/>
          <a:ext cx="2843213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010" name="Equation" r:id="rId17" imgW="1687635" imgH="215713" progId="Equation.DSMT4">
                  <p:embed/>
                </p:oleObj>
              </mc:Choice>
              <mc:Fallback>
                <p:oleObj name="Equation" r:id="rId17" imgW="1687635" imgH="215713" progId="Equation.DSMT4">
                  <p:embed/>
                  <p:pic>
                    <p:nvPicPr>
                      <p:cNvPr id="59423" name="对象 51">
                        <a:extLst>
                          <a:ext uri="{FF2B5EF4-FFF2-40B4-BE49-F238E27FC236}">
                            <a16:creationId xmlns:a16="http://schemas.microsoft.com/office/drawing/2014/main" id="{5DE750A0-D729-450E-AF54-C0666BACFE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3868" y="3040639"/>
                        <a:ext cx="2843213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52">
            <a:extLst>
              <a:ext uri="{FF2B5EF4-FFF2-40B4-BE49-F238E27FC236}">
                <a16:creationId xmlns:a16="http://schemas.microsoft.com/office/drawing/2014/main" id="{372B2F44-D11B-4478-8234-D88CA0A351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5994926"/>
              </p:ext>
            </p:extLst>
          </p:nvPr>
        </p:nvGraphicFramePr>
        <p:xfrm>
          <a:off x="5558631" y="3061277"/>
          <a:ext cx="1952625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011" name="Equation" r:id="rId19" imgW="1291670" imgH="217410" progId="Equation.DSMT4">
                  <p:embed/>
                </p:oleObj>
              </mc:Choice>
              <mc:Fallback>
                <p:oleObj name="Equation" r:id="rId19" imgW="1291670" imgH="217410" progId="Equation.DSMT4">
                  <p:embed/>
                  <p:pic>
                    <p:nvPicPr>
                      <p:cNvPr id="59424" name="对象 52">
                        <a:extLst>
                          <a:ext uri="{FF2B5EF4-FFF2-40B4-BE49-F238E27FC236}">
                            <a16:creationId xmlns:a16="http://schemas.microsoft.com/office/drawing/2014/main" id="{393C960A-3367-4996-9333-34BEED6CBE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8631" y="3061277"/>
                        <a:ext cx="1952625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53">
            <a:extLst>
              <a:ext uri="{FF2B5EF4-FFF2-40B4-BE49-F238E27FC236}">
                <a16:creationId xmlns:a16="http://schemas.microsoft.com/office/drawing/2014/main" id="{6621D39C-F3CE-49F5-B7C7-EA50AD1E0B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9297671"/>
              </p:ext>
            </p:extLst>
          </p:nvPr>
        </p:nvGraphicFramePr>
        <p:xfrm>
          <a:off x="8435181" y="3086677"/>
          <a:ext cx="287337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012" name="Equation" r:id="rId21" imgW="129161" imgH="142370" progId="Equation.DSMT4">
                  <p:embed/>
                </p:oleObj>
              </mc:Choice>
              <mc:Fallback>
                <p:oleObj name="Equation" r:id="rId21" imgW="129161" imgH="142370" progId="Equation.DSMT4">
                  <p:embed/>
                  <p:pic>
                    <p:nvPicPr>
                      <p:cNvPr id="59425" name="对象 53">
                        <a:extLst>
                          <a:ext uri="{FF2B5EF4-FFF2-40B4-BE49-F238E27FC236}">
                            <a16:creationId xmlns:a16="http://schemas.microsoft.com/office/drawing/2014/main" id="{48DAEC2A-41B8-4B9D-B4DB-D102CFE0D667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35181" y="3086677"/>
                        <a:ext cx="287337" cy="27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54">
            <a:extLst>
              <a:ext uri="{FF2B5EF4-FFF2-40B4-BE49-F238E27FC236}">
                <a16:creationId xmlns:a16="http://schemas.microsoft.com/office/drawing/2014/main" id="{BC9FB001-5C94-4865-8EA3-FCE532BA77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995102"/>
              </p:ext>
            </p:extLst>
          </p:nvPr>
        </p:nvGraphicFramePr>
        <p:xfrm>
          <a:off x="1743868" y="3394652"/>
          <a:ext cx="1042988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013" name="Equation" r:id="rId22" imgW="652515" imgH="217505" progId="Equation.DSMT4">
                  <p:embed/>
                </p:oleObj>
              </mc:Choice>
              <mc:Fallback>
                <p:oleObj name="Equation" r:id="rId22" imgW="652515" imgH="217505" progId="Equation.DSMT4">
                  <p:embed/>
                  <p:pic>
                    <p:nvPicPr>
                      <p:cNvPr id="59426" name="对象 54">
                        <a:extLst>
                          <a:ext uri="{FF2B5EF4-FFF2-40B4-BE49-F238E27FC236}">
                            <a16:creationId xmlns:a16="http://schemas.microsoft.com/office/drawing/2014/main" id="{7C95B167-09D2-4A97-965A-0BEABB5EDC6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3868" y="3394652"/>
                        <a:ext cx="1042988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55">
            <a:extLst>
              <a:ext uri="{FF2B5EF4-FFF2-40B4-BE49-F238E27FC236}">
                <a16:creationId xmlns:a16="http://schemas.microsoft.com/office/drawing/2014/main" id="{0EDBAE1C-AD72-4FBF-A894-F28F78610F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9392134"/>
              </p:ext>
            </p:extLst>
          </p:nvPr>
        </p:nvGraphicFramePr>
        <p:xfrm>
          <a:off x="5296693" y="3383539"/>
          <a:ext cx="129540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014" name="Equation" r:id="rId24" imgW="825480" imgH="253800" progId="Equation.DSMT4">
                  <p:embed/>
                </p:oleObj>
              </mc:Choice>
              <mc:Fallback>
                <p:oleObj name="Equation" r:id="rId24" imgW="825480" imgH="253800" progId="Equation.DSMT4">
                  <p:embed/>
                  <p:pic>
                    <p:nvPicPr>
                      <p:cNvPr id="59427" name="对象 55">
                        <a:extLst>
                          <a:ext uri="{FF2B5EF4-FFF2-40B4-BE49-F238E27FC236}">
                            <a16:creationId xmlns:a16="http://schemas.microsoft.com/office/drawing/2014/main" id="{B1F49370-3F6C-4697-BD9C-56FDF97ACEE2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6693" y="3383539"/>
                        <a:ext cx="1295400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56">
            <a:extLst>
              <a:ext uri="{FF2B5EF4-FFF2-40B4-BE49-F238E27FC236}">
                <a16:creationId xmlns:a16="http://schemas.microsoft.com/office/drawing/2014/main" id="{76D86F20-CFC4-41D7-B003-5B9D2D53F5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4167640"/>
              </p:ext>
            </p:extLst>
          </p:nvPr>
        </p:nvGraphicFramePr>
        <p:xfrm>
          <a:off x="7168356" y="3450214"/>
          <a:ext cx="287337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015" name="Equation" r:id="rId26" imgW="129161" imgH="142370" progId="Equation.DSMT4">
                  <p:embed/>
                </p:oleObj>
              </mc:Choice>
              <mc:Fallback>
                <p:oleObj name="Equation" r:id="rId26" imgW="129161" imgH="142370" progId="Equation.DSMT4">
                  <p:embed/>
                  <p:pic>
                    <p:nvPicPr>
                      <p:cNvPr id="59428" name="对象 56">
                        <a:extLst>
                          <a:ext uri="{FF2B5EF4-FFF2-40B4-BE49-F238E27FC236}">
                            <a16:creationId xmlns:a16="http://schemas.microsoft.com/office/drawing/2014/main" id="{E8C8B42F-87BF-4FD3-8348-484C60926A73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8356" y="3450214"/>
                        <a:ext cx="287337" cy="27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57">
            <a:extLst>
              <a:ext uri="{FF2B5EF4-FFF2-40B4-BE49-F238E27FC236}">
                <a16:creationId xmlns:a16="http://schemas.microsoft.com/office/drawing/2014/main" id="{A666B5CA-4733-4176-BA6C-C00D6E6AAF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6450395"/>
              </p:ext>
            </p:extLst>
          </p:nvPr>
        </p:nvGraphicFramePr>
        <p:xfrm>
          <a:off x="7781131" y="3420052"/>
          <a:ext cx="654050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016" name="Equation" r:id="rId27" imgW="438654" imgH="206425" progId="Equation.DSMT4">
                  <p:embed/>
                </p:oleObj>
              </mc:Choice>
              <mc:Fallback>
                <p:oleObj name="Equation" r:id="rId27" imgW="438654" imgH="206425" progId="Equation.DSMT4">
                  <p:embed/>
                  <p:pic>
                    <p:nvPicPr>
                      <p:cNvPr id="59429" name="对象 57">
                        <a:extLst>
                          <a:ext uri="{FF2B5EF4-FFF2-40B4-BE49-F238E27FC236}">
                            <a16:creationId xmlns:a16="http://schemas.microsoft.com/office/drawing/2014/main" id="{7205955E-A06B-43F4-B89A-9CDD43CD7D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81131" y="3420052"/>
                        <a:ext cx="654050" cy="319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58">
            <a:extLst>
              <a:ext uri="{FF2B5EF4-FFF2-40B4-BE49-F238E27FC236}">
                <a16:creationId xmlns:a16="http://schemas.microsoft.com/office/drawing/2014/main" id="{8D74A2E4-0AE0-425B-B472-85348EB395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0999282"/>
              </p:ext>
            </p:extLst>
          </p:nvPr>
        </p:nvGraphicFramePr>
        <p:xfrm>
          <a:off x="3352006" y="3770889"/>
          <a:ext cx="12350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017" name="Equation" r:id="rId29" imgW="793253" imgH="204710" progId="Equation.DSMT4">
                  <p:embed/>
                </p:oleObj>
              </mc:Choice>
              <mc:Fallback>
                <p:oleObj name="Equation" r:id="rId29" imgW="793253" imgH="204710" progId="Equation.DSMT4">
                  <p:embed/>
                  <p:pic>
                    <p:nvPicPr>
                      <p:cNvPr id="59430" name="对象 58">
                        <a:extLst>
                          <a:ext uri="{FF2B5EF4-FFF2-40B4-BE49-F238E27FC236}">
                            <a16:creationId xmlns:a16="http://schemas.microsoft.com/office/drawing/2014/main" id="{DD731776-79D2-4312-AB3A-AB81D2E373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006" y="3770889"/>
                        <a:ext cx="12350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59">
            <a:extLst>
              <a:ext uri="{FF2B5EF4-FFF2-40B4-BE49-F238E27FC236}">
                <a16:creationId xmlns:a16="http://schemas.microsoft.com/office/drawing/2014/main" id="{C99EDA29-C3BA-4B06-8F59-9683E59FE7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034503"/>
              </p:ext>
            </p:extLst>
          </p:nvPr>
        </p:nvGraphicFramePr>
        <p:xfrm>
          <a:off x="5544343" y="3750252"/>
          <a:ext cx="1550988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018" name="Equation" r:id="rId31" imgW="973226" imgH="230501" progId="Equation.DSMT4">
                  <p:embed/>
                </p:oleObj>
              </mc:Choice>
              <mc:Fallback>
                <p:oleObj name="Equation" r:id="rId31" imgW="973226" imgH="230501" progId="Equation.DSMT4">
                  <p:embed/>
                  <p:pic>
                    <p:nvPicPr>
                      <p:cNvPr id="59431" name="对象 59">
                        <a:extLst>
                          <a:ext uri="{FF2B5EF4-FFF2-40B4-BE49-F238E27FC236}">
                            <a16:creationId xmlns:a16="http://schemas.microsoft.com/office/drawing/2014/main" id="{9111F278-0C01-494D-8F34-A7A49ABD07A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4343" y="3750252"/>
                        <a:ext cx="1550988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60">
            <a:extLst>
              <a:ext uri="{FF2B5EF4-FFF2-40B4-BE49-F238E27FC236}">
                <a16:creationId xmlns:a16="http://schemas.microsoft.com/office/drawing/2014/main" id="{34D2B4FD-1D35-48A9-B5F3-CEE6F9D692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1467954"/>
              </p:ext>
            </p:extLst>
          </p:nvPr>
        </p:nvGraphicFramePr>
        <p:xfrm>
          <a:off x="7758906" y="3759777"/>
          <a:ext cx="1093787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019" name="Equation" r:id="rId33" imgW="704616" imgH="230602" progId="Equation.DSMT4">
                  <p:embed/>
                </p:oleObj>
              </mc:Choice>
              <mc:Fallback>
                <p:oleObj name="Equation" r:id="rId33" imgW="704616" imgH="230602" progId="Equation.DSMT4">
                  <p:embed/>
                  <p:pic>
                    <p:nvPicPr>
                      <p:cNvPr id="59432" name="对象 60">
                        <a:extLst>
                          <a:ext uri="{FF2B5EF4-FFF2-40B4-BE49-F238E27FC236}">
                            <a16:creationId xmlns:a16="http://schemas.microsoft.com/office/drawing/2014/main" id="{DD16B853-6A15-4564-8575-6A5C21973B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58906" y="3759777"/>
                        <a:ext cx="1093787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61">
            <a:extLst>
              <a:ext uri="{FF2B5EF4-FFF2-40B4-BE49-F238E27FC236}">
                <a16:creationId xmlns:a16="http://schemas.microsoft.com/office/drawing/2014/main" id="{81C88244-6B02-4511-8FD0-E5DEFA95BA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7688796"/>
              </p:ext>
            </p:extLst>
          </p:nvPr>
        </p:nvGraphicFramePr>
        <p:xfrm>
          <a:off x="2128043" y="4169352"/>
          <a:ext cx="1119188" cy="309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020" name="Equation" r:id="rId35" imgW="789808" imgH="178041" progId="Equation.DSMT4">
                  <p:embed/>
                </p:oleObj>
              </mc:Choice>
              <mc:Fallback>
                <p:oleObj name="Equation" r:id="rId35" imgW="789808" imgH="178041" progId="Equation.DSMT4">
                  <p:embed/>
                  <p:pic>
                    <p:nvPicPr>
                      <p:cNvPr id="59433" name="对象 61">
                        <a:extLst>
                          <a:ext uri="{FF2B5EF4-FFF2-40B4-BE49-F238E27FC236}">
                            <a16:creationId xmlns:a16="http://schemas.microsoft.com/office/drawing/2014/main" id="{58973E13-0602-489D-AF8A-71A3DC3CBE4B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8043" y="4169352"/>
                        <a:ext cx="1119188" cy="309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62">
            <a:extLst>
              <a:ext uri="{FF2B5EF4-FFF2-40B4-BE49-F238E27FC236}">
                <a16:creationId xmlns:a16="http://schemas.microsoft.com/office/drawing/2014/main" id="{5660B8AD-D687-4476-85C9-306715FE7B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7820102"/>
              </p:ext>
            </p:extLst>
          </p:nvPr>
        </p:nvGraphicFramePr>
        <p:xfrm>
          <a:off x="4915693" y="4126489"/>
          <a:ext cx="1255713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021" name="Equation" r:id="rId37" imgW="841393" imgH="280464" progId="Equation.DSMT4">
                  <p:embed/>
                </p:oleObj>
              </mc:Choice>
              <mc:Fallback>
                <p:oleObj name="Equation" r:id="rId37" imgW="841393" imgH="280464" progId="Equation.DSMT4">
                  <p:embed/>
                  <p:pic>
                    <p:nvPicPr>
                      <p:cNvPr id="59434" name="对象 62">
                        <a:extLst>
                          <a:ext uri="{FF2B5EF4-FFF2-40B4-BE49-F238E27FC236}">
                            <a16:creationId xmlns:a16="http://schemas.microsoft.com/office/drawing/2014/main" id="{B64B82B6-A228-4C3B-A5C8-DFE9B2D9EE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5693" y="4126489"/>
                        <a:ext cx="1255713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文本框 63">
            <a:extLst>
              <a:ext uri="{FF2B5EF4-FFF2-40B4-BE49-F238E27FC236}">
                <a16:creationId xmlns:a16="http://schemas.microsoft.com/office/drawing/2014/main" id="{897E7AB4-E1EA-432C-AEAB-BC327F110F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691641"/>
            <a:ext cx="10763177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对          中任一元素      ，由                                       ，得                     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所以</a:t>
            </a:r>
          </a:p>
        </p:txBody>
      </p:sp>
      <p:graphicFrame>
        <p:nvGraphicFramePr>
          <p:cNvPr id="30" name="对象 65">
            <a:extLst>
              <a:ext uri="{FF2B5EF4-FFF2-40B4-BE49-F238E27FC236}">
                <a16:creationId xmlns:a16="http://schemas.microsoft.com/office/drawing/2014/main" id="{5676785B-57E8-4E28-B1CF-95E60A05A1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1662808"/>
              </p:ext>
            </p:extLst>
          </p:nvPr>
        </p:nvGraphicFramePr>
        <p:xfrm>
          <a:off x="1592263" y="4715453"/>
          <a:ext cx="679450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022" name="Equation" r:id="rId39" imgW="409303" imgH="243114" progId="Equation.DSMT4">
                  <p:embed/>
                </p:oleObj>
              </mc:Choice>
              <mc:Fallback>
                <p:oleObj name="Equation" r:id="rId39" imgW="409303" imgH="243114" progId="Equation.DSMT4">
                  <p:embed/>
                  <p:pic>
                    <p:nvPicPr>
                      <p:cNvPr id="59437" name="对象 65">
                        <a:extLst>
                          <a:ext uri="{FF2B5EF4-FFF2-40B4-BE49-F238E27FC236}">
                            <a16:creationId xmlns:a16="http://schemas.microsoft.com/office/drawing/2014/main" id="{D5275D74-7806-4076-AB82-8F2F60F329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2263" y="4715453"/>
                        <a:ext cx="679450" cy="40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67">
            <a:extLst>
              <a:ext uri="{FF2B5EF4-FFF2-40B4-BE49-F238E27FC236}">
                <a16:creationId xmlns:a16="http://schemas.microsoft.com/office/drawing/2014/main" id="{2F7E0AF1-F618-4030-9807-55C38211D8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3637234"/>
              </p:ext>
            </p:extLst>
          </p:nvPr>
        </p:nvGraphicFramePr>
        <p:xfrm>
          <a:off x="3806826" y="4788478"/>
          <a:ext cx="436562" cy="29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023" name="Equation" r:id="rId41" imgW="196910" imgH="144401" progId="Equation.DSMT4">
                  <p:embed/>
                </p:oleObj>
              </mc:Choice>
              <mc:Fallback>
                <p:oleObj name="Equation" r:id="rId41" imgW="196910" imgH="144401" progId="Equation.DSMT4">
                  <p:embed/>
                  <p:pic>
                    <p:nvPicPr>
                      <p:cNvPr id="59439" name="对象 67">
                        <a:extLst>
                          <a:ext uri="{FF2B5EF4-FFF2-40B4-BE49-F238E27FC236}">
                            <a16:creationId xmlns:a16="http://schemas.microsoft.com/office/drawing/2014/main" id="{05B0D8BC-B47F-4E60-A4AE-1D560D0E5D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6826" y="4788478"/>
                        <a:ext cx="436562" cy="296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69">
            <a:extLst>
              <a:ext uri="{FF2B5EF4-FFF2-40B4-BE49-F238E27FC236}">
                <a16:creationId xmlns:a16="http://schemas.microsoft.com/office/drawing/2014/main" id="{D7FBCCE3-1D64-4097-851A-A03B54474A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0425477"/>
              </p:ext>
            </p:extLst>
          </p:nvPr>
        </p:nvGraphicFramePr>
        <p:xfrm>
          <a:off x="4940301" y="4732916"/>
          <a:ext cx="2974364" cy="4465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024" name="Equation" r:id="rId43" imgW="1726920" imgH="253800" progId="Equation.DSMT4">
                  <p:embed/>
                </p:oleObj>
              </mc:Choice>
              <mc:Fallback>
                <p:oleObj name="Equation" r:id="rId43" imgW="1726920" imgH="253800" progId="Equation.DSMT4">
                  <p:embed/>
                  <p:pic>
                    <p:nvPicPr>
                      <p:cNvPr id="59441" name="对象 69">
                        <a:extLst>
                          <a:ext uri="{FF2B5EF4-FFF2-40B4-BE49-F238E27FC236}">
                            <a16:creationId xmlns:a16="http://schemas.microsoft.com/office/drawing/2014/main" id="{9DA025B1-3C67-42D5-83A3-C4B1C18177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0301" y="4732916"/>
                        <a:ext cx="2974364" cy="4465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72">
            <a:extLst>
              <a:ext uri="{FF2B5EF4-FFF2-40B4-BE49-F238E27FC236}">
                <a16:creationId xmlns:a16="http://schemas.microsoft.com/office/drawing/2014/main" id="{7F3ACE91-1FF9-4562-ABB5-31D9E4C88C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8740542"/>
              </p:ext>
            </p:extLst>
          </p:nvPr>
        </p:nvGraphicFramePr>
        <p:xfrm>
          <a:off x="8521702" y="4720439"/>
          <a:ext cx="1452562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025" name="Equation" r:id="rId45" imgW="888840" imgH="253800" progId="Equation.DSMT4">
                  <p:embed/>
                </p:oleObj>
              </mc:Choice>
              <mc:Fallback>
                <p:oleObj name="Equation" r:id="rId45" imgW="888840" imgH="253800" progId="Equation.DSMT4">
                  <p:embed/>
                  <p:pic>
                    <p:nvPicPr>
                      <p:cNvPr id="59444" name="对象 72">
                        <a:extLst>
                          <a:ext uri="{FF2B5EF4-FFF2-40B4-BE49-F238E27FC236}">
                            <a16:creationId xmlns:a16="http://schemas.microsoft.com/office/drawing/2014/main" id="{DF966227-66CB-47F5-8978-F5AC32EF29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1702" y="4720439"/>
                        <a:ext cx="1452562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75">
            <a:extLst>
              <a:ext uri="{FF2B5EF4-FFF2-40B4-BE49-F238E27FC236}">
                <a16:creationId xmlns:a16="http://schemas.microsoft.com/office/drawing/2014/main" id="{F0E22B98-A66D-4C4D-B074-C89CC6A558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5369392"/>
              </p:ext>
            </p:extLst>
          </p:nvPr>
        </p:nvGraphicFramePr>
        <p:xfrm>
          <a:off x="10247925" y="4686874"/>
          <a:ext cx="801687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026" name="Equation" r:id="rId47" imgW="495000" imgH="241200" progId="Equation.DSMT4">
                  <p:embed/>
                </p:oleObj>
              </mc:Choice>
              <mc:Fallback>
                <p:oleObj name="Equation" r:id="rId47" imgW="495000" imgH="241200" progId="Equation.DSMT4">
                  <p:embed/>
                  <p:pic>
                    <p:nvPicPr>
                      <p:cNvPr id="59447" name="对象 75">
                        <a:extLst>
                          <a:ext uri="{FF2B5EF4-FFF2-40B4-BE49-F238E27FC236}">
                            <a16:creationId xmlns:a16="http://schemas.microsoft.com/office/drawing/2014/main" id="{F5A610D3-0E56-486D-9335-CF096F7FB5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47925" y="4686874"/>
                        <a:ext cx="801687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77">
            <a:extLst>
              <a:ext uri="{FF2B5EF4-FFF2-40B4-BE49-F238E27FC236}">
                <a16:creationId xmlns:a16="http://schemas.microsoft.com/office/drawing/2014/main" id="{4D7AC171-82DB-4D66-BDEB-9A297FE531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1891959"/>
              </p:ext>
            </p:extLst>
          </p:nvPr>
        </p:nvGraphicFramePr>
        <p:xfrm>
          <a:off x="1595365" y="5135129"/>
          <a:ext cx="128428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027" name="Equation" r:id="rId49" imgW="752121" imgH="242153" progId="Equation.DSMT4">
                  <p:embed/>
                </p:oleObj>
              </mc:Choice>
              <mc:Fallback>
                <p:oleObj name="Equation" r:id="rId49" imgW="752121" imgH="242153" progId="Equation.DSMT4">
                  <p:embed/>
                  <p:pic>
                    <p:nvPicPr>
                      <p:cNvPr id="59449" name="对象 77">
                        <a:extLst>
                          <a:ext uri="{FF2B5EF4-FFF2-40B4-BE49-F238E27FC236}">
                            <a16:creationId xmlns:a16="http://schemas.microsoft.com/office/drawing/2014/main" id="{EEBC807B-EFAD-4CD8-9F9F-40572EF402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5365" y="5135129"/>
                        <a:ext cx="1284288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内容占位符 35">
            <a:extLst>
              <a:ext uri="{FF2B5EF4-FFF2-40B4-BE49-F238E27FC236}">
                <a16:creationId xmlns:a16="http://schemas.microsoft.com/office/drawing/2014/main" id="{DD675FF4-B2D2-48DF-A01A-9E73BE73B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4995" y="581315"/>
            <a:ext cx="3533775" cy="72967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7" name="文本框 41">
            <a:extLst>
              <a:ext uri="{FF2B5EF4-FFF2-40B4-BE49-F238E27FC236}">
                <a16:creationId xmlns:a16="http://schemas.microsoft.com/office/drawing/2014/main" id="{DD479F34-B783-49F9-8FD8-1B28F65128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" y="5632016"/>
            <a:ext cx="99441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由以上两条得                    。因此对         ，存在           ，使得                        即    是    的乘法逆元。记为            。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                                             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8" name="对象 58">
            <a:extLst>
              <a:ext uri="{FF2B5EF4-FFF2-40B4-BE49-F238E27FC236}">
                <a16:creationId xmlns:a16="http://schemas.microsoft.com/office/drawing/2014/main" id="{8CCBB74C-9130-4ECE-A06C-97CEF2A85E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9113132"/>
              </p:ext>
            </p:extLst>
          </p:nvPr>
        </p:nvGraphicFramePr>
        <p:xfrm>
          <a:off x="2430979" y="5645584"/>
          <a:ext cx="1509196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028" name="Equation" r:id="rId51" imgW="726460" imgH="242153" progId="Equation.DSMT4">
                  <p:embed/>
                </p:oleObj>
              </mc:Choice>
              <mc:Fallback>
                <p:oleObj name="Equation" r:id="rId51" imgW="726460" imgH="242153" progId="Equation.DSMT4">
                  <p:embed/>
                  <p:pic>
                    <p:nvPicPr>
                      <p:cNvPr id="60420" name="对象 58">
                        <a:extLst>
                          <a:ext uri="{FF2B5EF4-FFF2-40B4-BE49-F238E27FC236}">
                            <a16:creationId xmlns:a16="http://schemas.microsoft.com/office/drawing/2014/main" id="{34E36015-F236-4F88-82AE-5998D9D11D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0979" y="5645584"/>
                        <a:ext cx="1509196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60">
            <a:extLst>
              <a:ext uri="{FF2B5EF4-FFF2-40B4-BE49-F238E27FC236}">
                <a16:creationId xmlns:a16="http://schemas.microsoft.com/office/drawing/2014/main" id="{D2369125-EAA5-425B-962F-5FD682A623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5780061"/>
              </p:ext>
            </p:extLst>
          </p:nvPr>
        </p:nvGraphicFramePr>
        <p:xfrm>
          <a:off x="5175249" y="5652653"/>
          <a:ext cx="717065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029" name="Equation" r:id="rId53" imgW="395974" imgH="242729" progId="Equation.DSMT4">
                  <p:embed/>
                </p:oleObj>
              </mc:Choice>
              <mc:Fallback>
                <p:oleObj name="Equation" r:id="rId53" imgW="395974" imgH="242729" progId="Equation.DSMT4">
                  <p:embed/>
                  <p:pic>
                    <p:nvPicPr>
                      <p:cNvPr id="60422" name="对象 60">
                        <a:extLst>
                          <a:ext uri="{FF2B5EF4-FFF2-40B4-BE49-F238E27FC236}">
                            <a16:creationId xmlns:a16="http://schemas.microsoft.com/office/drawing/2014/main" id="{DFB1E7A3-3C4F-4B21-86F2-FBC362798FE5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5249" y="5652653"/>
                        <a:ext cx="717065" cy="40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62">
            <a:extLst>
              <a:ext uri="{FF2B5EF4-FFF2-40B4-BE49-F238E27FC236}">
                <a16:creationId xmlns:a16="http://schemas.microsoft.com/office/drawing/2014/main" id="{257BF3B6-B512-4C4F-A470-6CE0CEAF5E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1722614"/>
              </p:ext>
            </p:extLst>
          </p:nvPr>
        </p:nvGraphicFramePr>
        <p:xfrm>
          <a:off x="6831012" y="5652653"/>
          <a:ext cx="940284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030" name="Equation" r:id="rId55" imgW="435066" imgH="243114" progId="Equation.DSMT4">
                  <p:embed/>
                </p:oleObj>
              </mc:Choice>
              <mc:Fallback>
                <p:oleObj name="Equation" r:id="rId55" imgW="435066" imgH="243114" progId="Equation.DSMT4">
                  <p:embed/>
                  <p:pic>
                    <p:nvPicPr>
                      <p:cNvPr id="60424" name="对象 62">
                        <a:extLst>
                          <a:ext uri="{FF2B5EF4-FFF2-40B4-BE49-F238E27FC236}">
                            <a16:creationId xmlns:a16="http://schemas.microsoft.com/office/drawing/2014/main" id="{A6B6C5D8-F286-4B86-B7E9-19570D8585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1012" y="5652653"/>
                        <a:ext cx="940284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对象 64">
            <a:extLst>
              <a:ext uri="{FF2B5EF4-FFF2-40B4-BE49-F238E27FC236}">
                <a16:creationId xmlns:a16="http://schemas.microsoft.com/office/drawing/2014/main" id="{6E104D1D-326C-40B1-AABC-AA8868B7D8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4962566"/>
              </p:ext>
            </p:extLst>
          </p:nvPr>
        </p:nvGraphicFramePr>
        <p:xfrm>
          <a:off x="8493125" y="5675313"/>
          <a:ext cx="235426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031" name="Equation" r:id="rId57" imgW="914400" imgH="177480" progId="Equation.DSMT4">
                  <p:embed/>
                </p:oleObj>
              </mc:Choice>
              <mc:Fallback>
                <p:oleObj name="Equation" r:id="rId57" imgW="914400" imgH="177480" progId="Equation.DSMT4">
                  <p:embed/>
                  <p:pic>
                    <p:nvPicPr>
                      <p:cNvPr id="60426" name="对象 64">
                        <a:extLst>
                          <a:ext uri="{FF2B5EF4-FFF2-40B4-BE49-F238E27FC236}">
                            <a16:creationId xmlns:a16="http://schemas.microsoft.com/office/drawing/2014/main" id="{3B6EC743-92D6-48BB-B83A-2907BD78DD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93125" y="5675313"/>
                        <a:ext cx="2354263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对象 66">
            <a:extLst>
              <a:ext uri="{FF2B5EF4-FFF2-40B4-BE49-F238E27FC236}">
                <a16:creationId xmlns:a16="http://schemas.microsoft.com/office/drawing/2014/main" id="{D64FA3CB-7476-424C-980F-6267CA1FFA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5768361"/>
              </p:ext>
            </p:extLst>
          </p:nvPr>
        </p:nvGraphicFramePr>
        <p:xfrm>
          <a:off x="866029" y="6078103"/>
          <a:ext cx="320013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032" name="Equation" r:id="rId59" imgW="129161" imgH="142370" progId="Equation.DSMT4">
                  <p:embed/>
                </p:oleObj>
              </mc:Choice>
              <mc:Fallback>
                <p:oleObj name="Equation" r:id="rId59" imgW="129161" imgH="142370" progId="Equation.DSMT4">
                  <p:embed/>
                  <p:pic>
                    <p:nvPicPr>
                      <p:cNvPr id="60428" name="对象 66">
                        <a:extLst>
                          <a:ext uri="{FF2B5EF4-FFF2-40B4-BE49-F238E27FC236}">
                            <a16:creationId xmlns:a16="http://schemas.microsoft.com/office/drawing/2014/main" id="{FAEFCBE0-84A3-47CA-A9CD-2BC640FAC353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6029" y="6078103"/>
                        <a:ext cx="320013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68">
            <a:extLst>
              <a:ext uri="{FF2B5EF4-FFF2-40B4-BE49-F238E27FC236}">
                <a16:creationId xmlns:a16="http://schemas.microsoft.com/office/drawing/2014/main" id="{A6BC70FB-FC7A-4D14-99BC-4FA9882BE7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4821038"/>
              </p:ext>
            </p:extLst>
          </p:nvPr>
        </p:nvGraphicFramePr>
        <p:xfrm>
          <a:off x="1532501" y="6069298"/>
          <a:ext cx="42273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033" name="Equation" r:id="rId61" imgW="129161" imgH="142370" progId="Equation.DSMT4">
                  <p:embed/>
                </p:oleObj>
              </mc:Choice>
              <mc:Fallback>
                <p:oleObj name="Equation" r:id="rId61" imgW="129161" imgH="142370" progId="Equation.DSMT4">
                  <p:embed/>
                  <p:pic>
                    <p:nvPicPr>
                      <p:cNvPr id="60430" name="对象 68">
                        <a:extLst>
                          <a:ext uri="{FF2B5EF4-FFF2-40B4-BE49-F238E27FC236}">
                            <a16:creationId xmlns:a16="http://schemas.microsoft.com/office/drawing/2014/main" id="{11475CE5-4E63-4220-A7FC-0BCAD46A39E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2501" y="6069298"/>
                        <a:ext cx="422733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70">
            <a:extLst>
              <a:ext uri="{FF2B5EF4-FFF2-40B4-BE49-F238E27FC236}">
                <a16:creationId xmlns:a16="http://schemas.microsoft.com/office/drawing/2014/main" id="{988BF1D6-E12E-41F8-ACDC-E2615372E0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0191702"/>
              </p:ext>
            </p:extLst>
          </p:nvPr>
        </p:nvGraphicFramePr>
        <p:xfrm>
          <a:off x="4217292" y="5984010"/>
          <a:ext cx="1029177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034" name="Equation" r:id="rId63" imgW="438654" imgH="206425" progId="Equation.DSMT4">
                  <p:embed/>
                </p:oleObj>
              </mc:Choice>
              <mc:Fallback>
                <p:oleObj name="Equation" r:id="rId63" imgW="438654" imgH="206425" progId="Equation.DSMT4">
                  <p:embed/>
                  <p:pic>
                    <p:nvPicPr>
                      <p:cNvPr id="60432" name="对象 70">
                        <a:extLst>
                          <a:ext uri="{FF2B5EF4-FFF2-40B4-BE49-F238E27FC236}">
                            <a16:creationId xmlns:a16="http://schemas.microsoft.com/office/drawing/2014/main" id="{2A17C6B5-AEA0-47BF-9C40-E1D5635C42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7292" y="5984010"/>
                        <a:ext cx="1029177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5" name="object 8">
            <a:extLst>
              <a:ext uri="{FF2B5EF4-FFF2-40B4-BE49-F238E27FC236}">
                <a16:creationId xmlns:a16="http://schemas.microsoft.com/office/drawing/2014/main" id="{693325DD-CD2D-4B62-81B2-A5C49171AF50}"/>
              </a:ext>
            </a:extLst>
          </p:cNvPr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585001" y="235458"/>
            <a:ext cx="313944" cy="656844"/>
          </a:xfrm>
          <a:prstGeom prst="rect">
            <a:avLst/>
          </a:prstGeom>
        </p:spPr>
      </p:pic>
      <p:sp>
        <p:nvSpPr>
          <p:cNvPr id="46" name="object 9">
            <a:extLst>
              <a:ext uri="{FF2B5EF4-FFF2-40B4-BE49-F238E27FC236}">
                <a16:creationId xmlns:a16="http://schemas.microsoft.com/office/drawing/2014/main" id="{D211FF28-5328-424F-B1EC-1DF49B875A4D}"/>
              </a:ext>
            </a:extLst>
          </p:cNvPr>
          <p:cNvSpPr/>
          <p:nvPr/>
        </p:nvSpPr>
        <p:spPr>
          <a:xfrm>
            <a:off x="992671" y="914400"/>
            <a:ext cx="6778625" cy="0"/>
          </a:xfrm>
          <a:custGeom>
            <a:avLst/>
            <a:gdLst/>
            <a:ahLst/>
            <a:cxnLst/>
            <a:rect l="l" t="t" r="r" b="b"/>
            <a:pathLst>
              <a:path w="6778625">
                <a:moveTo>
                  <a:pt x="0" y="0"/>
                </a:moveTo>
                <a:lnTo>
                  <a:pt x="6778625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622755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02D5A-C364-496F-B7C5-12EFDF588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251619"/>
            <a:ext cx="9652000" cy="563562"/>
          </a:xfrm>
        </p:spPr>
        <p:txBody>
          <a:bodyPr/>
          <a:lstStyle/>
          <a:p>
            <a:r>
              <a:rPr lang="zh-CN" altLang="en-US" dirty="0"/>
              <a:t>消去律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43EE02-9750-4CA3-98D3-FBAA78CC1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203" y="1045571"/>
            <a:ext cx="11176000" cy="1066800"/>
          </a:xfrm>
        </p:spPr>
        <p:txBody>
          <a:bodyPr/>
          <a:lstStyle/>
          <a:p>
            <a:r>
              <a:rPr lang="zh-CN" altLang="en-US" sz="2400" b="0" dirty="0">
                <a:latin typeface="Arial Narrow" panose="020B0606020202030204" pitchFamily="34" charset="0"/>
              </a:rPr>
              <a:t>设</a:t>
            </a:r>
            <a:r>
              <a:rPr lang="en-US" altLang="zh-CN" sz="2400" b="0" dirty="0">
                <a:latin typeface="Arial Narrow" panose="020B0606020202030204" pitchFamily="34" charset="0"/>
              </a:rPr>
              <a:t>a , b , c ∈ Z</a:t>
            </a:r>
            <a:r>
              <a:rPr lang="zh-CN" altLang="en-US" sz="2400" b="0" dirty="0">
                <a:latin typeface="Arial Narrow" panose="020B0606020202030204" pitchFamily="34" charset="0"/>
              </a:rPr>
              <a:t>，</a:t>
            </a:r>
            <a:r>
              <a:rPr lang="en-US" altLang="zh-CN" sz="2400" b="0" dirty="0">
                <a:latin typeface="Arial Narrow" panose="020B0606020202030204" pitchFamily="34" charset="0"/>
              </a:rPr>
              <a:t>m </a:t>
            </a:r>
            <a:r>
              <a:rPr lang="zh-CN" altLang="en-US" sz="2400" b="0" dirty="0">
                <a:latin typeface="Arial Narrow" panose="020B0606020202030204" pitchFamily="34" charset="0"/>
              </a:rPr>
              <a:t>是一个正整数。如果</a:t>
            </a:r>
            <a:r>
              <a:rPr lang="en-US" altLang="zh-CN" sz="2400" b="0" dirty="0" err="1">
                <a:latin typeface="Arial Narrow" panose="020B0606020202030204" pitchFamily="34" charset="0"/>
              </a:rPr>
              <a:t>gcd</a:t>
            </a:r>
            <a:r>
              <a:rPr lang="en-US" altLang="zh-CN" sz="2400" b="0" dirty="0">
                <a:latin typeface="Arial Narrow" panose="020B0606020202030204" pitchFamily="34" charset="0"/>
              </a:rPr>
              <a:t>(</a:t>
            </a:r>
            <a:r>
              <a:rPr lang="en-US" altLang="zh-CN" sz="2400" b="0" dirty="0" err="1">
                <a:latin typeface="Arial Narrow" panose="020B0606020202030204" pitchFamily="34" charset="0"/>
              </a:rPr>
              <a:t>c,m</a:t>
            </a:r>
            <a:r>
              <a:rPr lang="en-US" altLang="zh-CN" sz="2400" b="0" dirty="0">
                <a:latin typeface="Arial Narrow" panose="020B0606020202030204" pitchFamily="34" charset="0"/>
              </a:rPr>
              <a:t>)=g</a:t>
            </a:r>
            <a:r>
              <a:rPr lang="zh-CN" altLang="en-US" sz="2400" b="0" dirty="0">
                <a:latin typeface="Arial Narrow" panose="020B0606020202030204" pitchFamily="34" charset="0"/>
              </a:rPr>
              <a:t>，</a:t>
            </a:r>
            <a:r>
              <a:rPr lang="en-US" altLang="zh-CN" sz="2400" b="0" dirty="0">
                <a:latin typeface="Arial Narrow" panose="020B0606020202030204" pitchFamily="34" charset="0"/>
              </a:rPr>
              <a:t>g </a:t>
            </a:r>
            <a:r>
              <a:rPr lang="zh-CN" altLang="en-US" sz="2400" b="0" dirty="0">
                <a:latin typeface="Arial Narrow" panose="020B0606020202030204" pitchFamily="34" charset="0"/>
              </a:rPr>
              <a:t>是大于一的整数，且</a:t>
            </a:r>
            <a:r>
              <a:rPr lang="en-US" altLang="zh-CN" sz="2400" b="0" dirty="0">
                <a:latin typeface="Arial Narrow" panose="020B0606020202030204" pitchFamily="34" charset="0"/>
              </a:rPr>
              <a:t>a c ≡ b c ( mod m ) </a:t>
            </a:r>
            <a:r>
              <a:rPr lang="zh-CN" altLang="en-US" sz="2400" b="0" dirty="0">
                <a:latin typeface="Arial Narrow" panose="020B0606020202030204" pitchFamily="34" charset="0"/>
              </a:rPr>
              <a:t>。 请问此时能消去</a:t>
            </a:r>
            <a:r>
              <a:rPr lang="en-US" altLang="zh-CN" sz="2400" b="0" dirty="0">
                <a:latin typeface="Arial Narrow" panose="020B0606020202030204" pitchFamily="34" charset="0"/>
              </a:rPr>
              <a:t>c </a:t>
            </a:r>
            <a:r>
              <a:rPr lang="zh-CN" altLang="en-US" sz="2400" b="0" dirty="0">
                <a:latin typeface="Arial Narrow" panose="020B0606020202030204" pitchFamily="34" charset="0"/>
              </a:rPr>
              <a:t>得到某个同余式</a:t>
            </a:r>
            <a:r>
              <a:rPr lang="en-US" altLang="zh-CN" sz="2400" b="0" dirty="0">
                <a:latin typeface="Arial Narrow" panose="020B0606020202030204" pitchFamily="34" charset="0"/>
              </a:rPr>
              <a:t>a ≡ b ( mod m ′ )   )</a:t>
            </a:r>
            <a:r>
              <a:rPr lang="zh-CN" altLang="en-US" sz="2400" b="0" dirty="0">
                <a:latin typeface="Arial Narrow" panose="020B0606020202030204" pitchFamily="34" charset="0"/>
              </a:rPr>
              <a:t>吗？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79BB25-D0A0-48AD-9B7C-7344B1A20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2024/4/22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03D3099-9DD4-4FE5-B47A-2E39BD1013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18</a:t>
            </a:fld>
            <a:endParaRPr lang="en-US" altLang="zh-CN"/>
          </a:p>
        </p:txBody>
      </p:sp>
      <p:sp>
        <p:nvSpPr>
          <p:cNvPr id="6" name="文本框 80">
            <a:extLst>
              <a:ext uri="{FF2B5EF4-FFF2-40B4-BE49-F238E27FC236}">
                <a16:creationId xmlns:a16="http://schemas.microsoft.com/office/drawing/2014/main" id="{09E5E0B7-6874-4711-946E-934D0C24F4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840" y="4745630"/>
            <a:ext cx="7920038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设    为一素数，则     中每一非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元素都与     互素，因此有乘法逆元。类似于加法可约律，可有以下乘法可约律：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如果                                且    有乘法逆元，那么对             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      两边同乘以      ，即得                   。</a:t>
            </a:r>
          </a:p>
        </p:txBody>
      </p:sp>
      <p:graphicFrame>
        <p:nvGraphicFramePr>
          <p:cNvPr id="7" name="对象 84">
            <a:extLst>
              <a:ext uri="{FF2B5EF4-FFF2-40B4-BE49-F238E27FC236}">
                <a16:creationId xmlns:a16="http://schemas.microsoft.com/office/drawing/2014/main" id="{C093FDE6-B470-4F97-832E-08754496D8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4124981"/>
              </p:ext>
            </p:extLst>
          </p:nvPr>
        </p:nvGraphicFramePr>
        <p:xfrm>
          <a:off x="1224390" y="4853363"/>
          <a:ext cx="250825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12" name="Equation" r:id="rId3" imgW="154716" imgH="167518" progId="Equation.DSMT4">
                  <p:embed/>
                </p:oleObj>
              </mc:Choice>
              <mc:Fallback>
                <p:oleObj name="Equation" r:id="rId3" imgW="154716" imgH="167518" progId="Equation.DSMT4">
                  <p:embed/>
                  <p:pic>
                    <p:nvPicPr>
                      <p:cNvPr id="60444" name="对象 84">
                        <a:extLst>
                          <a:ext uri="{FF2B5EF4-FFF2-40B4-BE49-F238E27FC236}">
                            <a16:creationId xmlns:a16="http://schemas.microsoft.com/office/drawing/2014/main" id="{26F9E925-8B9E-46CF-8029-9B0A8F999737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4390" y="4853363"/>
                        <a:ext cx="250825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86">
            <a:extLst>
              <a:ext uri="{FF2B5EF4-FFF2-40B4-BE49-F238E27FC236}">
                <a16:creationId xmlns:a16="http://schemas.microsoft.com/office/drawing/2014/main" id="{1439FE90-ECBA-4A50-9401-170AC30363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1927143"/>
              </p:ext>
            </p:extLst>
          </p:nvPr>
        </p:nvGraphicFramePr>
        <p:xfrm>
          <a:off x="3356402" y="4807326"/>
          <a:ext cx="401638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13" name="Equation" r:id="rId5" imgW="218217" imgH="244083" progId="Equation.DSMT4">
                  <p:embed/>
                </p:oleObj>
              </mc:Choice>
              <mc:Fallback>
                <p:oleObj name="Equation" r:id="rId5" imgW="218217" imgH="244083" progId="Equation.DSMT4">
                  <p:embed/>
                  <p:pic>
                    <p:nvPicPr>
                      <p:cNvPr id="60446" name="对象 86">
                        <a:extLst>
                          <a:ext uri="{FF2B5EF4-FFF2-40B4-BE49-F238E27FC236}">
                            <a16:creationId xmlns:a16="http://schemas.microsoft.com/office/drawing/2014/main" id="{45B80045-6279-4DE5-AD22-F333CB4587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6402" y="4807326"/>
                        <a:ext cx="401638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7">
            <a:extLst>
              <a:ext uri="{FF2B5EF4-FFF2-40B4-BE49-F238E27FC236}">
                <a16:creationId xmlns:a16="http://schemas.microsoft.com/office/drawing/2014/main" id="{2FB7C0BB-4DEB-4908-A435-120C8A2990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3818309"/>
              </p:ext>
            </p:extLst>
          </p:nvPr>
        </p:nvGraphicFramePr>
        <p:xfrm>
          <a:off x="6345665" y="4853363"/>
          <a:ext cx="252412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14" name="Equation" r:id="rId7" imgW="154716" imgH="167518" progId="Equation.DSMT4">
                  <p:embed/>
                </p:oleObj>
              </mc:Choice>
              <mc:Fallback>
                <p:oleObj name="Equation" r:id="rId7" imgW="154716" imgH="167518" progId="Equation.DSMT4">
                  <p:embed/>
                  <p:pic>
                    <p:nvPicPr>
                      <p:cNvPr id="60447" name="对象 87">
                        <a:extLst>
                          <a:ext uri="{FF2B5EF4-FFF2-40B4-BE49-F238E27FC236}">
                            <a16:creationId xmlns:a16="http://schemas.microsoft.com/office/drawing/2014/main" id="{A1DAE34F-8357-4AD2-96DA-B882BC9709E7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5665" y="4853363"/>
                        <a:ext cx="252412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89">
            <a:extLst>
              <a:ext uri="{FF2B5EF4-FFF2-40B4-BE49-F238E27FC236}">
                <a16:creationId xmlns:a16="http://schemas.microsoft.com/office/drawing/2014/main" id="{D371C028-FD85-4A5F-91FB-EF1CB3BA9F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6865025"/>
              </p:ext>
            </p:extLst>
          </p:nvPr>
        </p:nvGraphicFramePr>
        <p:xfrm>
          <a:off x="1557765" y="5583613"/>
          <a:ext cx="23844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15" name="Equation" r:id="rId8" imgW="1280000" imgH="192000" progId="Equation.DSMT4">
                  <p:embed/>
                </p:oleObj>
              </mc:Choice>
              <mc:Fallback>
                <p:oleObj name="Equation" r:id="rId8" imgW="1280000" imgH="192000" progId="Equation.DSMT4">
                  <p:embed/>
                  <p:pic>
                    <p:nvPicPr>
                      <p:cNvPr id="60449" name="对象 89">
                        <a:extLst>
                          <a:ext uri="{FF2B5EF4-FFF2-40B4-BE49-F238E27FC236}">
                            <a16:creationId xmlns:a16="http://schemas.microsoft.com/office/drawing/2014/main" id="{69B9DEF8-2320-48B7-B139-34700E608A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7765" y="5583613"/>
                        <a:ext cx="23844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91">
            <a:extLst>
              <a:ext uri="{FF2B5EF4-FFF2-40B4-BE49-F238E27FC236}">
                <a16:creationId xmlns:a16="http://schemas.microsoft.com/office/drawing/2014/main" id="{7C819F14-69CD-4A35-8C07-32A7623C4C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4363609"/>
              </p:ext>
            </p:extLst>
          </p:nvPr>
        </p:nvGraphicFramePr>
        <p:xfrm>
          <a:off x="4304140" y="5615363"/>
          <a:ext cx="241300" cy="29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16" name="Equation" r:id="rId10" imgW="129161" imgH="142370" progId="Equation.DSMT4">
                  <p:embed/>
                </p:oleObj>
              </mc:Choice>
              <mc:Fallback>
                <p:oleObj name="Equation" r:id="rId10" imgW="129161" imgH="142370" progId="Equation.DSMT4">
                  <p:embed/>
                  <p:pic>
                    <p:nvPicPr>
                      <p:cNvPr id="60451" name="对象 91">
                        <a:extLst>
                          <a:ext uri="{FF2B5EF4-FFF2-40B4-BE49-F238E27FC236}">
                            <a16:creationId xmlns:a16="http://schemas.microsoft.com/office/drawing/2014/main" id="{7247FBA7-0264-48CB-9041-DB7D5868FE71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4140" y="5615363"/>
                        <a:ext cx="241300" cy="293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92">
            <a:extLst>
              <a:ext uri="{FF2B5EF4-FFF2-40B4-BE49-F238E27FC236}">
                <a16:creationId xmlns:a16="http://schemas.microsoft.com/office/drawing/2014/main" id="{AFC9D07E-4316-4CD1-AA17-6ECDB37CEF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7905342"/>
              </p:ext>
            </p:extLst>
          </p:nvPr>
        </p:nvGraphicFramePr>
        <p:xfrm>
          <a:off x="589390" y="5974138"/>
          <a:ext cx="23844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17" name="Equation" r:id="rId12" imgW="1280000" imgH="192000" progId="Equation.DSMT4">
                  <p:embed/>
                </p:oleObj>
              </mc:Choice>
              <mc:Fallback>
                <p:oleObj name="Equation" r:id="rId12" imgW="1280000" imgH="192000" progId="Equation.DSMT4">
                  <p:embed/>
                  <p:pic>
                    <p:nvPicPr>
                      <p:cNvPr id="60452" name="对象 92">
                        <a:extLst>
                          <a:ext uri="{FF2B5EF4-FFF2-40B4-BE49-F238E27FC236}">
                            <a16:creationId xmlns:a16="http://schemas.microsoft.com/office/drawing/2014/main" id="{93A327D3-E901-4297-AC72-57397FD3BC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390" y="5974138"/>
                        <a:ext cx="23844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94">
            <a:extLst>
              <a:ext uri="{FF2B5EF4-FFF2-40B4-BE49-F238E27FC236}">
                <a16:creationId xmlns:a16="http://schemas.microsoft.com/office/drawing/2014/main" id="{A88E90A7-4558-49C8-8982-899267C413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4322986"/>
              </p:ext>
            </p:extLst>
          </p:nvPr>
        </p:nvGraphicFramePr>
        <p:xfrm>
          <a:off x="4640690" y="5859838"/>
          <a:ext cx="414337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18" name="Equation" r:id="rId13" imgW="221082" imgH="208077" progId="Equation.DSMT4">
                  <p:embed/>
                </p:oleObj>
              </mc:Choice>
              <mc:Fallback>
                <p:oleObj name="Equation" r:id="rId13" imgW="221082" imgH="208077" progId="Equation.DSMT4">
                  <p:embed/>
                  <p:pic>
                    <p:nvPicPr>
                      <p:cNvPr id="60454" name="对象 94">
                        <a:extLst>
                          <a:ext uri="{FF2B5EF4-FFF2-40B4-BE49-F238E27FC236}">
                            <a16:creationId xmlns:a16="http://schemas.microsoft.com/office/drawing/2014/main" id="{B2BD3A8A-3EAC-47E1-89DE-02145365DE8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0690" y="5859838"/>
                        <a:ext cx="414337" cy="382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96">
            <a:extLst>
              <a:ext uri="{FF2B5EF4-FFF2-40B4-BE49-F238E27FC236}">
                <a16:creationId xmlns:a16="http://schemas.microsoft.com/office/drawing/2014/main" id="{4CA7560D-7DA0-4842-9150-06DEB2EF4C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479433"/>
              </p:ext>
            </p:extLst>
          </p:nvPr>
        </p:nvGraphicFramePr>
        <p:xfrm>
          <a:off x="6020227" y="5939213"/>
          <a:ext cx="1390650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19" name="Equation" r:id="rId15" imgW="678103" imgH="166327" progId="Equation.DSMT4">
                  <p:embed/>
                </p:oleObj>
              </mc:Choice>
              <mc:Fallback>
                <p:oleObj name="Equation" r:id="rId15" imgW="678103" imgH="166327" progId="Equation.DSMT4">
                  <p:embed/>
                  <p:pic>
                    <p:nvPicPr>
                      <p:cNvPr id="60456" name="对象 96">
                        <a:extLst>
                          <a:ext uri="{FF2B5EF4-FFF2-40B4-BE49-F238E27FC236}">
                            <a16:creationId xmlns:a16="http://schemas.microsoft.com/office/drawing/2014/main" id="{6743B526-8643-4751-9E05-461536099EE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0227" y="5939213"/>
                        <a:ext cx="1390650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object 8">
            <a:extLst>
              <a:ext uri="{FF2B5EF4-FFF2-40B4-BE49-F238E27FC236}">
                <a16:creationId xmlns:a16="http://schemas.microsoft.com/office/drawing/2014/main" id="{693325DD-CD2D-4B62-81B2-A5C49171AF50}"/>
              </a:ext>
            </a:extLst>
          </p:cNvPr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1857" y="221802"/>
            <a:ext cx="313944" cy="656844"/>
          </a:xfrm>
          <a:prstGeom prst="rect">
            <a:avLst/>
          </a:prstGeom>
        </p:spPr>
      </p:pic>
      <p:sp>
        <p:nvSpPr>
          <p:cNvPr id="16" name="object 9">
            <a:extLst>
              <a:ext uri="{FF2B5EF4-FFF2-40B4-BE49-F238E27FC236}">
                <a16:creationId xmlns:a16="http://schemas.microsoft.com/office/drawing/2014/main" id="{D211FF28-5328-424F-B1EC-1DF49B875A4D}"/>
              </a:ext>
            </a:extLst>
          </p:cNvPr>
          <p:cNvSpPr/>
          <p:nvPr/>
        </p:nvSpPr>
        <p:spPr>
          <a:xfrm>
            <a:off x="489527" y="900744"/>
            <a:ext cx="6778625" cy="0"/>
          </a:xfrm>
          <a:custGeom>
            <a:avLst/>
            <a:gdLst/>
            <a:ahLst/>
            <a:cxnLst/>
            <a:rect l="l" t="t" r="r" b="b"/>
            <a:pathLst>
              <a:path w="6778625">
                <a:moveTo>
                  <a:pt x="0" y="0"/>
                </a:moveTo>
                <a:lnTo>
                  <a:pt x="6778625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2C8F522-4623-41A3-AA2F-85196D098505}"/>
              </a:ext>
            </a:extLst>
          </p:cNvPr>
          <p:cNvSpPr txBox="1"/>
          <p:nvPr/>
        </p:nvSpPr>
        <p:spPr>
          <a:xfrm>
            <a:off x="489527" y="1955925"/>
            <a:ext cx="103797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因为gcd(c, m) = 由bezout定理可得</a:t>
            </a:r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633EA724-2B27-4C52-A5D4-55BDEF64C8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1749565"/>
              </p:ext>
            </p:extLst>
          </p:nvPr>
        </p:nvGraphicFramePr>
        <p:xfrm>
          <a:off x="5486400" y="1892731"/>
          <a:ext cx="4953000" cy="5248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20" name="Equation" r:id="rId18" imgW="1574640" imgH="203040" progId="Equation.DSMT4">
                  <p:embed/>
                </p:oleObj>
              </mc:Choice>
              <mc:Fallback>
                <p:oleObj name="Equation" r:id="rId18" imgW="1574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486400" y="1892731"/>
                        <a:ext cx="4953000" cy="5248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D948E51D-87AE-4E3E-B7E5-817682AD852C}"/>
              </a:ext>
            </a:extLst>
          </p:cNvPr>
          <p:cNvSpPr txBox="1"/>
          <p:nvPr/>
        </p:nvSpPr>
        <p:spPr>
          <a:xfrm>
            <a:off x="509405" y="2719521"/>
            <a:ext cx="32486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两边同除     可得</a:t>
            </a:r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895423BF-7615-4F36-9CF6-65C840F417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4201750"/>
              </p:ext>
            </p:extLst>
          </p:nvPr>
        </p:nvGraphicFramePr>
        <p:xfrm>
          <a:off x="1860550" y="2743978"/>
          <a:ext cx="34925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21" name="Equation" r:id="rId20" imgW="139680" imgH="164880" progId="Equation.DSMT4">
                  <p:embed/>
                </p:oleObj>
              </mc:Choice>
              <mc:Fallback>
                <p:oleObj name="Equation" r:id="rId20" imgW="1396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860550" y="2743978"/>
                        <a:ext cx="349250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3B1D7178-6AD3-495E-A36A-C3A2D1C760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0973138"/>
              </p:ext>
            </p:extLst>
          </p:nvPr>
        </p:nvGraphicFramePr>
        <p:xfrm>
          <a:off x="3515816" y="2494895"/>
          <a:ext cx="2716518" cy="659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22" name="Equation" r:id="rId22" imgW="1726920" imgH="419040" progId="Equation.DSMT4">
                  <p:embed/>
                </p:oleObj>
              </mc:Choice>
              <mc:Fallback>
                <p:oleObj name="Equation" r:id="rId22" imgW="172692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515816" y="2494895"/>
                        <a:ext cx="2716518" cy="659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本框 22">
            <a:extLst>
              <a:ext uri="{FF2B5EF4-FFF2-40B4-BE49-F238E27FC236}">
                <a16:creationId xmlns:a16="http://schemas.microsoft.com/office/drawing/2014/main" id="{DA664A26-DA73-4E80-A1E1-1FCC03452976}"/>
              </a:ext>
            </a:extLst>
          </p:cNvPr>
          <p:cNvSpPr txBox="1"/>
          <p:nvPr/>
        </p:nvSpPr>
        <p:spPr>
          <a:xfrm>
            <a:off x="509405" y="3454857"/>
            <a:ext cx="32486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两边同模     可得</a:t>
            </a:r>
          </a:p>
        </p:txBody>
      </p:sp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19255656-1904-4053-976A-B4F39B1F66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6952553"/>
              </p:ext>
            </p:extLst>
          </p:nvPr>
        </p:nvGraphicFramePr>
        <p:xfrm>
          <a:off x="1860550" y="3242610"/>
          <a:ext cx="349250" cy="823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23" name="Equation" r:id="rId24" imgW="177480" imgH="419040" progId="Equation.DSMT4">
                  <p:embed/>
                </p:oleObj>
              </mc:Choice>
              <mc:Fallback>
                <p:oleObj name="Equation" r:id="rId24" imgW="177480" imgH="419040" progId="Equation.DSMT4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895423BF-7615-4F36-9CF6-65C840F417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860550" y="3242610"/>
                        <a:ext cx="349250" cy="8232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8B1A49A1-1117-4DA4-BEA2-457ACB5B4A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2995676"/>
              </p:ext>
            </p:extLst>
          </p:nvPr>
        </p:nvGraphicFramePr>
        <p:xfrm>
          <a:off x="3217548" y="3326168"/>
          <a:ext cx="2497451" cy="784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24" name="Equation" r:id="rId26" imgW="1333440" imgH="419040" progId="Equation.DSMT4">
                  <p:embed/>
                </p:oleObj>
              </mc:Choice>
              <mc:Fallback>
                <p:oleObj name="Equation" r:id="rId26" imgW="13334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217548" y="3326168"/>
                        <a:ext cx="2497451" cy="784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本框 25">
            <a:extLst>
              <a:ext uri="{FF2B5EF4-FFF2-40B4-BE49-F238E27FC236}">
                <a16:creationId xmlns:a16="http://schemas.microsoft.com/office/drawing/2014/main" id="{86794B93-D871-40D5-82A8-0E2E9C4FA24E}"/>
              </a:ext>
            </a:extLst>
          </p:cNvPr>
          <p:cNvSpPr txBox="1"/>
          <p:nvPr/>
        </p:nvSpPr>
        <p:spPr>
          <a:xfrm>
            <a:off x="589390" y="4071323"/>
            <a:ext cx="105358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则</a:t>
            </a:r>
            <a:r>
              <a:rPr lang="en-US" altLang="zh-CN" sz="2400" dirty="0"/>
              <a:t>c </a:t>
            </a:r>
            <a:r>
              <a:rPr lang="zh-CN" altLang="en-US" sz="2400" dirty="0"/>
              <a:t>在模        下存在乘法逆元        ，故</a:t>
            </a:r>
            <a:r>
              <a:rPr lang="en-US" altLang="zh-CN" sz="2400" dirty="0"/>
              <a:t>c</a:t>
            </a:r>
            <a:r>
              <a:rPr lang="zh-CN" altLang="en-US" sz="2400" dirty="0"/>
              <a:t>在模      下满足消去律</a:t>
            </a:r>
          </a:p>
        </p:txBody>
      </p:sp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2F81E603-EB4C-4A1B-92DE-E4311753D6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1520143"/>
              </p:ext>
            </p:extLst>
          </p:nvPr>
        </p:nvGraphicFramePr>
        <p:xfrm>
          <a:off x="2035175" y="3943726"/>
          <a:ext cx="349250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25" name="Equation" r:id="rId28" imgW="349226" imgH="822990" progId="Equation.DSMT4">
                  <p:embed/>
                </p:oleObj>
              </mc:Choice>
              <mc:Fallback>
                <p:oleObj name="Equation" r:id="rId28" imgW="349226" imgH="82299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2035175" y="3943726"/>
                        <a:ext cx="349250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76789011-846F-41A0-ACF1-437E05761D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0966501"/>
              </p:ext>
            </p:extLst>
          </p:nvPr>
        </p:nvGraphicFramePr>
        <p:xfrm>
          <a:off x="6821462" y="3890992"/>
          <a:ext cx="349250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26" name="Equation" r:id="rId30" imgW="349226" imgH="822990" progId="Equation.DSMT4">
                  <p:embed/>
                </p:oleObj>
              </mc:Choice>
              <mc:Fallback>
                <p:oleObj name="Equation" r:id="rId30" imgW="349226" imgH="82299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6821462" y="3890992"/>
                        <a:ext cx="349250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9A370A3E-E82E-482B-A946-567D14A615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8721043"/>
              </p:ext>
            </p:extLst>
          </p:nvPr>
        </p:nvGraphicFramePr>
        <p:xfrm>
          <a:off x="4864503" y="3863099"/>
          <a:ext cx="349250" cy="886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27" name="Equation" r:id="rId32" imgW="164880" imgH="419040" progId="Equation.DSMT4">
                  <p:embed/>
                </p:oleObj>
              </mc:Choice>
              <mc:Fallback>
                <p:oleObj name="Equation" r:id="rId32" imgW="16488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4864503" y="3863099"/>
                        <a:ext cx="349250" cy="8865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08EF921C-E90B-4908-9A6F-B26833F79D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1912685"/>
              </p:ext>
            </p:extLst>
          </p:nvPr>
        </p:nvGraphicFramePr>
        <p:xfrm>
          <a:off x="9249063" y="3873603"/>
          <a:ext cx="1219200" cy="8560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28" name="Equation" r:id="rId34" imgW="596880" imgH="419040" progId="Equation.DSMT4">
                  <p:embed/>
                </p:oleObj>
              </mc:Choice>
              <mc:Fallback>
                <p:oleObj name="Equation" r:id="rId34" imgW="59688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9249063" y="3873603"/>
                        <a:ext cx="1219200" cy="8560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33957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2067AE-7BE4-42A7-89B2-9CA1221D3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rgbClr val="222226"/>
                </a:solidFill>
                <a:effectLst/>
                <a:latin typeface="PingFang SC"/>
              </a:rPr>
              <a:t>扩展的欧几里得算法求乘法逆元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4DD15E-33DA-4D85-B0F1-AC0F40156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5029200"/>
            <a:ext cx="11176000" cy="12954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020FF1-2A65-4FB1-87E8-571183DB6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2024/4/21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845C2B8-B429-4369-8783-A32F76EAD7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19</a:t>
            </a:fld>
            <a:endParaRPr lang="en-US" altLang="zh-C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EC2AD80-DC70-46FE-8A67-FCCF30F223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168" y="2465234"/>
            <a:ext cx="9133703" cy="461665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+mn-ea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+mn-ea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+mn-ea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+mn-ea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+mn-ea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+mn-ea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zh-CN" altLang="zh-CN" sz="2400" b="0" kern="0">
                <a:solidFill>
                  <a:schemeClr val="bg1"/>
                </a:solidFill>
                <a:ea typeface="MathJax_Math-italic"/>
              </a:rPr>
              <a:t>ax</a:t>
            </a:r>
            <a:r>
              <a:rPr lang="zh-CN" altLang="zh-CN" sz="2400" b="0" kern="0">
                <a:solidFill>
                  <a:schemeClr val="bg1"/>
                </a:solidFill>
                <a:ea typeface="MathJax_Main"/>
              </a:rPr>
              <a:t>+</a:t>
            </a:r>
            <a:r>
              <a:rPr lang="zh-CN" altLang="zh-CN" sz="2400" b="0" kern="0">
                <a:solidFill>
                  <a:schemeClr val="bg1"/>
                </a:solidFill>
                <a:ea typeface="MathJax_Math-italic"/>
              </a:rPr>
              <a:t>by</a:t>
            </a:r>
            <a:r>
              <a:rPr lang="zh-CN" altLang="zh-CN" sz="2400" b="0" kern="0">
                <a:solidFill>
                  <a:schemeClr val="bg1"/>
                </a:solidFill>
                <a:ea typeface="MathJax_Main"/>
              </a:rPr>
              <a:t>=1</a:t>
            </a:r>
            <a:r>
              <a:rPr lang="en-US" altLang="zh-CN" sz="2400" b="0" kern="0">
                <a:solidFill>
                  <a:schemeClr val="bg1"/>
                </a:solidFill>
                <a:ea typeface="MathJax_Main"/>
              </a:rPr>
              <a:t>;    </a:t>
            </a:r>
            <a:r>
              <a:rPr lang="zh-CN" altLang="en-US" sz="2400" kern="0">
                <a:solidFill>
                  <a:schemeClr val="bg1"/>
                </a:solidFill>
                <a:ea typeface="MathJax_Main"/>
                <a:cs typeface="Arial" panose="020B0604020202020204" pitchFamily="34" charset="0"/>
              </a:rPr>
              <a:t>设 </a:t>
            </a:r>
            <a:r>
              <a:rPr lang="en-US" altLang="zh-CN" sz="2400" kern="0">
                <a:solidFill>
                  <a:schemeClr val="bg1"/>
                </a:solidFill>
                <a:ea typeface="MathJax_Main"/>
                <a:cs typeface="Arial" panose="020B0604020202020204" pitchFamily="34" charset="0"/>
              </a:rPr>
              <a:t>a=46480</a:t>
            </a:r>
            <a:r>
              <a:rPr lang="zh-CN" altLang="en-US" sz="2400" kern="0">
                <a:solidFill>
                  <a:schemeClr val="bg1"/>
                </a:solidFill>
                <a:ea typeface="MathJax_Main"/>
                <a:cs typeface="Arial" panose="020B0604020202020204" pitchFamily="34" charset="0"/>
              </a:rPr>
              <a:t>，</a:t>
            </a:r>
            <a:r>
              <a:rPr lang="en-US" altLang="zh-CN" sz="2400" kern="0">
                <a:solidFill>
                  <a:schemeClr val="bg1"/>
                </a:solidFill>
                <a:ea typeface="MathJax_Main"/>
                <a:cs typeface="Arial" panose="020B0604020202020204" pitchFamily="34" charset="0"/>
              </a:rPr>
              <a:t>b=39423</a:t>
            </a:r>
            <a:r>
              <a:rPr lang="zh-CN" altLang="en-US" sz="2400" kern="0">
                <a:solidFill>
                  <a:schemeClr val="bg1"/>
                </a:solidFill>
                <a:ea typeface="MathJax_Main"/>
                <a:cs typeface="Arial" panose="020B0604020202020204" pitchFamily="34" charset="0"/>
              </a:rPr>
              <a:t>，求 </a:t>
            </a:r>
            <a:r>
              <a:rPr lang="el-GR" altLang="zh-CN" sz="2400" kern="0">
                <a:solidFill>
                  <a:schemeClr val="bg1"/>
                </a:solidFill>
                <a:ea typeface="MathJax_Main"/>
                <a:cs typeface="Arial" panose="020B0604020202020204" pitchFamily="34" charset="0"/>
              </a:rPr>
              <a:t>ᵡ</a:t>
            </a:r>
            <a:r>
              <a:rPr lang="en-US" altLang="zh-CN" sz="2400" kern="0">
                <a:solidFill>
                  <a:schemeClr val="bg1"/>
                </a:solidFill>
                <a:ea typeface="MathJax_Main"/>
                <a:cs typeface="Arial" panose="020B0604020202020204" pitchFamily="34" charset="0"/>
              </a:rPr>
              <a:t>=b</a:t>
            </a:r>
            <a:r>
              <a:rPr lang="en-US" altLang="zh-CN" sz="2400" kern="0" baseline="30000">
                <a:solidFill>
                  <a:schemeClr val="bg1"/>
                </a:solidFill>
                <a:ea typeface="MathJax_Main"/>
                <a:cs typeface="Arial" panose="020B0604020202020204" pitchFamily="34" charset="0"/>
              </a:rPr>
              <a:t>−1</a:t>
            </a:r>
            <a:r>
              <a:rPr lang="en-US" altLang="zh-CN" sz="2400" kern="0">
                <a:solidFill>
                  <a:schemeClr val="bg1"/>
                </a:solidFill>
                <a:ea typeface="MathJax_Main"/>
                <a:cs typeface="Arial" panose="020B0604020202020204" pitchFamily="34" charset="0"/>
              </a:rPr>
              <a:t>(mod 46480)</a:t>
            </a:r>
            <a:endParaRPr lang="zh-CN" altLang="zh-CN" sz="2400" b="0" kern="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B05EF9AF-8B0E-4CCD-8A99-43E09CB7ADDC}"/>
              </a:ext>
            </a:extLst>
          </p:cNvPr>
          <p:cNvSpPr txBox="1">
            <a:spLocks/>
          </p:cNvSpPr>
          <p:nvPr/>
        </p:nvSpPr>
        <p:spPr>
          <a:xfrm>
            <a:off x="4876800" y="3016701"/>
            <a:ext cx="7094838" cy="2927636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46480=1</a:t>
            </a:r>
            <a:r>
              <a:rPr lang="el-GR" altLang="zh-CN" sz="2000" dirty="0">
                <a:solidFill>
                  <a:schemeClr val="bg1"/>
                </a:solidFill>
                <a:latin typeface="Arial" panose="020B0604020202020204" pitchFamily="34" charset="0"/>
                <a:ea typeface="MathJax_Main"/>
                <a:cs typeface="Arial" panose="020B0604020202020204" pitchFamily="34" charset="0"/>
              </a:rPr>
              <a:t> ᵡ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MathJax_Main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39423 + 7057	257=1</a:t>
            </a:r>
            <a:r>
              <a:rPr lang="el-GR" altLang="zh-CN" sz="2000" dirty="0">
                <a:solidFill>
                  <a:schemeClr val="bg1"/>
                </a:solidFill>
                <a:latin typeface="Arial" panose="020B0604020202020204" pitchFamily="34" charset="0"/>
                <a:ea typeface="MathJax_Main"/>
                <a:cs typeface="Arial" panose="020B0604020202020204" pitchFamily="34" charset="0"/>
              </a:rPr>
              <a:t> ᵡ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MathJax_Main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224+33</a:t>
            </a:r>
          </a:p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39423=5</a:t>
            </a:r>
            <a:r>
              <a:rPr lang="el-GR" altLang="zh-CN" sz="2000" dirty="0">
                <a:solidFill>
                  <a:schemeClr val="bg1"/>
                </a:solidFill>
                <a:latin typeface="Arial" panose="020B0604020202020204" pitchFamily="34" charset="0"/>
                <a:ea typeface="MathJax_Main"/>
                <a:cs typeface="Arial" panose="020B0604020202020204" pitchFamily="34" charset="0"/>
              </a:rPr>
              <a:t> ᵡ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MathJax_Main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7057+4138		224=6</a:t>
            </a:r>
            <a:r>
              <a:rPr lang="el-GR" altLang="zh-CN" sz="2000" dirty="0">
                <a:solidFill>
                  <a:schemeClr val="bg1"/>
                </a:solidFill>
                <a:latin typeface="Arial" panose="020B0604020202020204" pitchFamily="34" charset="0"/>
                <a:ea typeface="MathJax_Main"/>
                <a:cs typeface="Arial" panose="020B0604020202020204" pitchFamily="34" charset="0"/>
              </a:rPr>
              <a:t> ᵡ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MathJax_Main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33+26</a:t>
            </a:r>
          </a:p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7057=1</a:t>
            </a:r>
            <a:r>
              <a:rPr lang="el-GR" altLang="zh-CN" sz="2000" dirty="0">
                <a:solidFill>
                  <a:schemeClr val="bg1"/>
                </a:solidFill>
                <a:latin typeface="Arial" panose="020B0604020202020204" pitchFamily="34" charset="0"/>
                <a:ea typeface="MathJax_Main"/>
                <a:cs typeface="Arial" panose="020B0604020202020204" pitchFamily="34" charset="0"/>
              </a:rPr>
              <a:t> ᵡ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MathJax_Main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4138+2910		33=1</a:t>
            </a:r>
            <a:r>
              <a:rPr lang="el-GR" altLang="zh-CN" sz="2000" dirty="0">
                <a:solidFill>
                  <a:schemeClr val="bg1"/>
                </a:solidFill>
                <a:latin typeface="Arial" panose="020B0604020202020204" pitchFamily="34" charset="0"/>
                <a:ea typeface="MathJax_Main"/>
                <a:cs typeface="Arial" panose="020B0604020202020204" pitchFamily="34" charset="0"/>
              </a:rPr>
              <a:t> ᵡ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MathJax_Main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26+7</a:t>
            </a:r>
          </a:p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4138=1</a:t>
            </a:r>
            <a:r>
              <a:rPr lang="el-GR" altLang="zh-CN" sz="2000" dirty="0">
                <a:solidFill>
                  <a:schemeClr val="bg1"/>
                </a:solidFill>
                <a:latin typeface="Arial" panose="020B0604020202020204" pitchFamily="34" charset="0"/>
                <a:ea typeface="MathJax_Main"/>
                <a:cs typeface="Arial" panose="020B0604020202020204" pitchFamily="34" charset="0"/>
              </a:rPr>
              <a:t> ᵡ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MathJax_Main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2910+481		 26=3</a:t>
            </a:r>
            <a:r>
              <a:rPr lang="el-GR" altLang="zh-CN" sz="2000" dirty="0">
                <a:solidFill>
                  <a:schemeClr val="bg1"/>
                </a:solidFill>
                <a:latin typeface="Arial" panose="020B0604020202020204" pitchFamily="34" charset="0"/>
                <a:ea typeface="MathJax_Main"/>
                <a:cs typeface="Arial" panose="020B0604020202020204" pitchFamily="34" charset="0"/>
              </a:rPr>
              <a:t> ᵡ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MathJax_Main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7+5</a:t>
            </a:r>
          </a:p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2910=2</a:t>
            </a:r>
            <a:r>
              <a:rPr lang="el-GR" altLang="zh-CN" sz="2000" dirty="0">
                <a:solidFill>
                  <a:schemeClr val="bg1"/>
                </a:solidFill>
                <a:latin typeface="Arial" panose="020B0604020202020204" pitchFamily="34" charset="0"/>
                <a:ea typeface="MathJax_Main"/>
                <a:cs typeface="Arial" panose="020B0604020202020204" pitchFamily="34" charset="0"/>
              </a:rPr>
              <a:t> ᵡ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MathJax_Main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1219+481		 7=1</a:t>
            </a:r>
            <a:r>
              <a:rPr lang="el-GR" altLang="zh-CN" sz="2000" dirty="0">
                <a:solidFill>
                  <a:schemeClr val="bg1"/>
                </a:solidFill>
                <a:latin typeface="Arial" panose="020B0604020202020204" pitchFamily="34" charset="0"/>
                <a:ea typeface="MathJax_Main"/>
                <a:cs typeface="Arial" panose="020B0604020202020204" pitchFamily="34" charset="0"/>
              </a:rPr>
              <a:t> ᵡ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MathJax_Main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5+2 		</a:t>
            </a:r>
          </a:p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1219=2</a:t>
            </a:r>
            <a:r>
              <a:rPr lang="el-GR" altLang="zh-CN" sz="2000" dirty="0">
                <a:solidFill>
                  <a:schemeClr val="bg1"/>
                </a:solidFill>
                <a:latin typeface="Arial" panose="020B0604020202020204" pitchFamily="34" charset="0"/>
                <a:ea typeface="MathJax_Main"/>
                <a:cs typeface="Arial" panose="020B0604020202020204" pitchFamily="34" charset="0"/>
              </a:rPr>
              <a:t> ᵡ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MathJax_Main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481+257		 5=2</a:t>
            </a:r>
            <a:r>
              <a:rPr lang="el-GR" altLang="zh-CN" sz="2000" dirty="0">
                <a:solidFill>
                  <a:schemeClr val="bg1"/>
                </a:solidFill>
                <a:latin typeface="Arial" panose="020B0604020202020204" pitchFamily="34" charset="0"/>
                <a:ea typeface="MathJax_Main"/>
                <a:cs typeface="Arial" panose="020B0604020202020204" pitchFamily="34" charset="0"/>
              </a:rPr>
              <a:t> ᵡ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MathJax_Main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481=1</a:t>
            </a:r>
            <a:r>
              <a:rPr lang="el-GR" altLang="zh-CN" sz="2000" dirty="0">
                <a:solidFill>
                  <a:schemeClr val="bg1"/>
                </a:solidFill>
                <a:latin typeface="Arial" panose="020B0604020202020204" pitchFamily="34" charset="0"/>
                <a:ea typeface="MathJax_Main"/>
                <a:cs typeface="Arial" panose="020B0604020202020204" pitchFamily="34" charset="0"/>
              </a:rPr>
              <a:t> ᵡ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MathJax_Main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257+224		2=2</a:t>
            </a:r>
            <a:r>
              <a:rPr lang="el-GR" altLang="zh-CN" sz="2000" dirty="0">
                <a:solidFill>
                  <a:schemeClr val="bg1"/>
                </a:solidFill>
                <a:latin typeface="Arial" panose="020B0604020202020204" pitchFamily="34" charset="0"/>
                <a:ea typeface="MathJax_Main"/>
                <a:cs typeface="Arial" panose="020B0604020202020204" pitchFamily="34" charset="0"/>
              </a:rPr>
              <a:t> ᵡ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MathJax_Main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+0 	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577541A-6279-4402-8D6B-9C047C76E143}"/>
              </a:ext>
            </a:extLst>
          </p:cNvPr>
          <p:cNvSpPr txBox="1"/>
          <p:nvPr/>
        </p:nvSpPr>
        <p:spPr>
          <a:xfrm>
            <a:off x="838200" y="1744075"/>
            <a:ext cx="109377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 </a:t>
            </a:r>
            <a:r>
              <a:rPr lang="zh-CN" altLang="en-US" sz="2000" dirty="0"/>
              <a:t>x 即为 a 模 b 的逆元（同时 y 为 b 模 a 的逆元）。那么只需要使用扩展欧几里得求解，时间复杂度 O(logP)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8950DF5-B492-49FD-937A-11D9C96A5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124" y="1224434"/>
            <a:ext cx="9027747" cy="31970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506BCCD-9B38-4C81-928A-5B51523C059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66458" y="3081822"/>
            <a:ext cx="3857942" cy="286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3332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本讲内容</a:t>
            </a:r>
          </a:p>
        </p:txBody>
      </p:sp>
      <p:sp>
        <p:nvSpPr>
          <p:cNvPr id="22531" name="日期占位符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7DB337B-AD42-4B40-927E-770484C57CAC}" type="datetime1">
              <a:rPr lang="zh-CN" altLang="en-US" sz="1000"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2024/4/21</a:t>
            </a:fld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32" name="灯片编号占位符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B8ECBFDC-9341-4808-B2A0-C12A3D9213A8}" type="slidenum">
              <a:rPr lang="en-US" altLang="zh-CN" sz="1000" b="0"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zh-CN" sz="10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" name="AutoShape 3">
            <a:extLst>
              <a:ext uri="{FF2B5EF4-FFF2-40B4-BE49-F238E27FC236}">
                <a16:creationId xmlns:a16="http://schemas.microsoft.com/office/drawing/2014/main" id="{B944E605-F062-42DA-AD31-FAD86D2C26EC}"/>
              </a:ext>
            </a:extLst>
          </p:cNvPr>
          <p:cNvSpPr>
            <a:spLocks noChangeArrowheads="1"/>
          </p:cNvSpPr>
          <p:nvPr/>
        </p:nvSpPr>
        <p:spPr bwMode="gray">
          <a:xfrm>
            <a:off x="4038600" y="21764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2"/>
              </a:gs>
              <a:gs pos="50000">
                <a:schemeClr val="accent2">
                  <a:gamma/>
                  <a:tint val="21176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12700" algn="ctr">
            <a:solidFill>
              <a:srgbClr val="FEFEF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99190" dir="2388334" algn="ctr" rotWithShape="0">
                    <a:srgbClr val="333333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8" name="AutoShape 4">
            <a:extLst>
              <a:ext uri="{FF2B5EF4-FFF2-40B4-BE49-F238E27FC236}">
                <a16:creationId xmlns:a16="http://schemas.microsoft.com/office/drawing/2014/main" id="{DAA9BE67-78EB-40A2-BE71-0FB4CF76EDF5}"/>
              </a:ext>
            </a:extLst>
          </p:cNvPr>
          <p:cNvSpPr>
            <a:spLocks noChangeArrowheads="1"/>
          </p:cNvSpPr>
          <p:nvPr/>
        </p:nvSpPr>
        <p:spPr bwMode="gray">
          <a:xfrm>
            <a:off x="3657600" y="2057400"/>
            <a:ext cx="685800" cy="685800"/>
          </a:xfrm>
          <a:prstGeom prst="diamond">
            <a:avLst/>
          </a:prstGeom>
          <a:solidFill>
            <a:schemeClr val="accent2"/>
          </a:solidFill>
          <a:ln w="25400" algn="ctr">
            <a:solidFill>
              <a:srgbClr val="FEFEF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63500" dir="2212194" algn="ctr" rotWithShape="0">
                    <a:srgbClr val="333333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" name="Text Box 5">
            <a:extLst>
              <a:ext uri="{FF2B5EF4-FFF2-40B4-BE49-F238E27FC236}">
                <a16:creationId xmlns:a16="http://schemas.microsoft.com/office/drawing/2014/main" id="{7CDC4F53-3980-4D06-AD38-755B4DFB416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267200" y="2209800"/>
            <a:ext cx="3581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 sz="2400" dirty="0">
                <a:solidFill>
                  <a:srgbClr val="080808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数学基础（简单数论）</a:t>
            </a:r>
          </a:p>
        </p:txBody>
      </p:sp>
      <p:sp>
        <p:nvSpPr>
          <p:cNvPr id="40" name="Text Box 6">
            <a:extLst>
              <a:ext uri="{FF2B5EF4-FFF2-40B4-BE49-F238E27FC236}">
                <a16:creationId xmlns:a16="http://schemas.microsoft.com/office/drawing/2014/main" id="{8C896203-A0D4-43A2-822A-E4BA0B8200B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811588" y="2155825"/>
            <a:ext cx="354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2457" dir="9843276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2400" b="0">
                <a:solidFill>
                  <a:srgbClr val="FEFEFE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1" name="AutoShape 7">
            <a:extLst>
              <a:ext uri="{FF2B5EF4-FFF2-40B4-BE49-F238E27FC236}">
                <a16:creationId xmlns:a16="http://schemas.microsoft.com/office/drawing/2014/main" id="{88FDA246-4773-4C6C-8855-695BA72DA40A}"/>
              </a:ext>
            </a:extLst>
          </p:cNvPr>
          <p:cNvSpPr>
            <a:spLocks noChangeArrowheads="1"/>
          </p:cNvSpPr>
          <p:nvPr/>
        </p:nvSpPr>
        <p:spPr bwMode="gray">
          <a:xfrm>
            <a:off x="4038600" y="30146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tint val="21176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12700" algn="ctr">
            <a:solidFill>
              <a:srgbClr val="FEFEF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99190" dir="2388334" algn="ctr" rotWithShape="0">
                    <a:srgbClr val="333333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42" name="AutoShape 8">
            <a:extLst>
              <a:ext uri="{FF2B5EF4-FFF2-40B4-BE49-F238E27FC236}">
                <a16:creationId xmlns:a16="http://schemas.microsoft.com/office/drawing/2014/main" id="{8B0F44FB-5572-4940-9BE6-F09DA9909E55}"/>
              </a:ext>
            </a:extLst>
          </p:cNvPr>
          <p:cNvSpPr>
            <a:spLocks noChangeArrowheads="1"/>
          </p:cNvSpPr>
          <p:nvPr/>
        </p:nvSpPr>
        <p:spPr bwMode="gray">
          <a:xfrm>
            <a:off x="3657600" y="2895600"/>
            <a:ext cx="685800" cy="685800"/>
          </a:xfrm>
          <a:prstGeom prst="diamond">
            <a:avLst/>
          </a:prstGeom>
          <a:solidFill>
            <a:schemeClr val="accent1"/>
          </a:solidFill>
          <a:ln w="25400" algn="ctr">
            <a:solidFill>
              <a:srgbClr val="FEFEF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63500" dir="2212194" algn="ctr" rotWithShape="0">
                    <a:srgbClr val="333333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3" name="Text Box 9">
            <a:extLst>
              <a:ext uri="{FF2B5EF4-FFF2-40B4-BE49-F238E27FC236}">
                <a16:creationId xmlns:a16="http://schemas.microsoft.com/office/drawing/2014/main" id="{86FD9561-083F-420E-BF89-DF9D5928D5D0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267200" y="3048000"/>
            <a:ext cx="3657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 sz="2400" dirty="0">
                <a:solidFill>
                  <a:srgbClr val="080808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数学基础（抽象代数）</a:t>
            </a:r>
          </a:p>
        </p:txBody>
      </p:sp>
      <p:sp>
        <p:nvSpPr>
          <p:cNvPr id="44" name="Text Box 10">
            <a:extLst>
              <a:ext uri="{FF2B5EF4-FFF2-40B4-BE49-F238E27FC236}">
                <a16:creationId xmlns:a16="http://schemas.microsoft.com/office/drawing/2014/main" id="{7D4D8D3E-712D-4C66-9164-2B941BB801F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811588" y="2994025"/>
            <a:ext cx="354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2457" dir="9843276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2400" b="0">
                <a:solidFill>
                  <a:srgbClr val="FEFEFE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5" name="AutoShape 11">
            <a:extLst>
              <a:ext uri="{FF2B5EF4-FFF2-40B4-BE49-F238E27FC236}">
                <a16:creationId xmlns:a16="http://schemas.microsoft.com/office/drawing/2014/main" id="{E57A3C95-E0AE-41DD-BAC5-2898A753ADA1}"/>
              </a:ext>
            </a:extLst>
          </p:cNvPr>
          <p:cNvSpPr>
            <a:spLocks noChangeArrowheads="1"/>
          </p:cNvSpPr>
          <p:nvPr/>
        </p:nvSpPr>
        <p:spPr bwMode="gray">
          <a:xfrm>
            <a:off x="4038600" y="38528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rgbClr val="FEFEF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99190" dir="2388334" algn="ctr" rotWithShape="0">
                    <a:srgbClr val="333333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46" name="AutoShape 12">
            <a:extLst>
              <a:ext uri="{FF2B5EF4-FFF2-40B4-BE49-F238E27FC236}">
                <a16:creationId xmlns:a16="http://schemas.microsoft.com/office/drawing/2014/main" id="{F41196AF-1B6D-4D17-828D-63C3E8A5E8B1}"/>
              </a:ext>
            </a:extLst>
          </p:cNvPr>
          <p:cNvSpPr>
            <a:spLocks noChangeArrowheads="1"/>
          </p:cNvSpPr>
          <p:nvPr/>
        </p:nvSpPr>
        <p:spPr bwMode="gray">
          <a:xfrm>
            <a:off x="3657600" y="37338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rgbClr val="FEFEF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63500" dir="2212194" algn="ctr" rotWithShape="0">
                    <a:srgbClr val="333333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7" name="Text Box 13">
            <a:extLst>
              <a:ext uri="{FF2B5EF4-FFF2-40B4-BE49-F238E27FC236}">
                <a16:creationId xmlns:a16="http://schemas.microsoft.com/office/drawing/2014/main" id="{0D0851AB-BC42-4153-B11D-834C26164210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267200" y="3886200"/>
            <a:ext cx="3429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2400" dirty="0" err="1">
                <a:solidFill>
                  <a:srgbClr val="080808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RSA&amp;EIGamal</a:t>
            </a:r>
            <a:endParaRPr lang="en-US" altLang="zh-CN" sz="2400" dirty="0">
              <a:solidFill>
                <a:srgbClr val="080808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" name="Text Box 14">
            <a:extLst>
              <a:ext uri="{FF2B5EF4-FFF2-40B4-BE49-F238E27FC236}">
                <a16:creationId xmlns:a16="http://schemas.microsoft.com/office/drawing/2014/main" id="{7405C3F8-5318-4715-8010-B5752705E26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811588" y="3832225"/>
            <a:ext cx="354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2457" dir="9843276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2400" b="0">
                <a:solidFill>
                  <a:srgbClr val="FEFEFE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49" name="AutoShape 15">
            <a:extLst>
              <a:ext uri="{FF2B5EF4-FFF2-40B4-BE49-F238E27FC236}">
                <a16:creationId xmlns:a16="http://schemas.microsoft.com/office/drawing/2014/main" id="{99017820-0E36-4599-B5B0-34A372C9A561}"/>
              </a:ext>
            </a:extLst>
          </p:cNvPr>
          <p:cNvSpPr>
            <a:spLocks noChangeArrowheads="1"/>
          </p:cNvSpPr>
          <p:nvPr/>
        </p:nvSpPr>
        <p:spPr bwMode="gray">
          <a:xfrm>
            <a:off x="4038600" y="47672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folHlink"/>
              </a:gs>
              <a:gs pos="50000">
                <a:schemeClr val="folHlink">
                  <a:gamma/>
                  <a:tint val="21176"/>
                  <a:invGamma/>
                </a:schemeClr>
              </a:gs>
              <a:gs pos="100000">
                <a:schemeClr val="folHlink"/>
              </a:gs>
            </a:gsLst>
            <a:lin ang="5400000" scaled="1"/>
          </a:gradFill>
          <a:ln w="12700" algn="ctr">
            <a:solidFill>
              <a:srgbClr val="FEFEF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99190" dir="2388334" algn="ctr" rotWithShape="0">
                    <a:srgbClr val="333333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0" name="AutoShape 16">
            <a:extLst>
              <a:ext uri="{FF2B5EF4-FFF2-40B4-BE49-F238E27FC236}">
                <a16:creationId xmlns:a16="http://schemas.microsoft.com/office/drawing/2014/main" id="{A718ECC7-ED6D-4E79-A3CC-FCB4595A4C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3657600" y="4648200"/>
            <a:ext cx="685800" cy="685800"/>
          </a:xfrm>
          <a:prstGeom prst="diamond">
            <a:avLst/>
          </a:prstGeom>
          <a:solidFill>
            <a:schemeClr val="folHlink"/>
          </a:solidFill>
          <a:ln w="25400" algn="ctr">
            <a:solidFill>
              <a:srgbClr val="FEFEF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63500" dir="2212194" algn="ctr" rotWithShape="0">
                    <a:srgbClr val="333333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" name="Text Box 17">
            <a:extLst>
              <a:ext uri="{FF2B5EF4-FFF2-40B4-BE49-F238E27FC236}">
                <a16:creationId xmlns:a16="http://schemas.microsoft.com/office/drawing/2014/main" id="{4D3E5AF5-0A4B-40A4-A97D-D71911F4044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267200" y="4800600"/>
            <a:ext cx="3429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 sz="2400" dirty="0">
                <a:solidFill>
                  <a:srgbClr val="080808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椭圆曲线密码</a:t>
            </a:r>
          </a:p>
        </p:txBody>
      </p:sp>
      <p:sp>
        <p:nvSpPr>
          <p:cNvPr id="52" name="Text Box 18">
            <a:extLst>
              <a:ext uri="{FF2B5EF4-FFF2-40B4-BE49-F238E27FC236}">
                <a16:creationId xmlns:a16="http://schemas.microsoft.com/office/drawing/2014/main" id="{BD78E5AA-6252-4E22-B218-A6DFAB7236A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811588" y="4746625"/>
            <a:ext cx="354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2457" dir="9843276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2400" b="0">
                <a:solidFill>
                  <a:srgbClr val="FEFEFE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0F57AD-6AA0-498C-9070-BE4F1B726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48" y="263478"/>
            <a:ext cx="9652000" cy="563562"/>
          </a:xfrm>
        </p:spPr>
        <p:txBody>
          <a:bodyPr/>
          <a:lstStyle/>
          <a:p>
            <a:r>
              <a:rPr lang="zh-CN" altLang="en-US" b="1" i="0" dirty="0">
                <a:solidFill>
                  <a:srgbClr val="222226"/>
                </a:solidFill>
                <a:effectLst/>
                <a:latin typeface="PingFang SC"/>
              </a:rPr>
              <a:t>扩展的欧几里得算法求乘法逆元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A0D4BD-316F-422E-827D-D721CDB08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4191000"/>
            <a:ext cx="11176000" cy="2133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591998-5BA2-4B22-BA97-804A04073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2024/4/21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D2800B5-5AEF-44EF-BA22-CF2F4F0F4C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20</a:t>
            </a:fld>
            <a:endParaRPr lang="en-US" altLang="zh-C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CF600B0-465F-4FE4-B19D-40EF67EE3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548" y="1127126"/>
            <a:ext cx="91337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+mn-ea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+mn-ea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+mn-ea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+mn-ea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+mn-ea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+mn-ea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zh-CN" altLang="zh-CN" sz="2400" b="0" kern="0">
                <a:solidFill>
                  <a:srgbClr val="4D4D4D"/>
                </a:solidFill>
                <a:ea typeface="MathJax_Math-italic"/>
              </a:rPr>
              <a:t>ax</a:t>
            </a:r>
            <a:r>
              <a:rPr lang="zh-CN" altLang="zh-CN" sz="2400" b="0" kern="0">
                <a:solidFill>
                  <a:srgbClr val="4D4D4D"/>
                </a:solidFill>
                <a:ea typeface="MathJax_Main"/>
              </a:rPr>
              <a:t>+</a:t>
            </a:r>
            <a:r>
              <a:rPr lang="zh-CN" altLang="zh-CN" sz="2400" b="0" kern="0">
                <a:solidFill>
                  <a:srgbClr val="4D4D4D"/>
                </a:solidFill>
                <a:ea typeface="MathJax_Math-italic"/>
              </a:rPr>
              <a:t>by</a:t>
            </a:r>
            <a:r>
              <a:rPr lang="zh-CN" altLang="zh-CN" sz="2400" b="0" kern="0">
                <a:solidFill>
                  <a:srgbClr val="4D4D4D"/>
                </a:solidFill>
                <a:ea typeface="MathJax_Main"/>
              </a:rPr>
              <a:t>=1</a:t>
            </a:r>
            <a:r>
              <a:rPr lang="en-US" altLang="zh-CN" sz="2400" b="0" kern="0">
                <a:solidFill>
                  <a:srgbClr val="4D4D4D"/>
                </a:solidFill>
                <a:ea typeface="MathJax_Main"/>
              </a:rPr>
              <a:t>;    </a:t>
            </a:r>
            <a:r>
              <a:rPr lang="zh-CN" altLang="en-US" sz="2400" kern="0">
                <a:solidFill>
                  <a:srgbClr val="4D4D4D"/>
                </a:solidFill>
                <a:ea typeface="MathJax_Main"/>
                <a:cs typeface="Arial" panose="020B0604020202020204" pitchFamily="34" charset="0"/>
              </a:rPr>
              <a:t>设 </a:t>
            </a:r>
            <a:r>
              <a:rPr lang="en-US" altLang="zh-CN" sz="2400" kern="0">
                <a:solidFill>
                  <a:srgbClr val="4D4D4D"/>
                </a:solidFill>
                <a:ea typeface="MathJax_Main"/>
                <a:cs typeface="Arial" panose="020B0604020202020204" pitchFamily="34" charset="0"/>
              </a:rPr>
              <a:t>a=46480</a:t>
            </a:r>
            <a:r>
              <a:rPr lang="zh-CN" altLang="en-US" sz="2400" kern="0">
                <a:solidFill>
                  <a:srgbClr val="4D4D4D"/>
                </a:solidFill>
                <a:ea typeface="MathJax_Main"/>
                <a:cs typeface="Arial" panose="020B0604020202020204" pitchFamily="34" charset="0"/>
              </a:rPr>
              <a:t>，</a:t>
            </a:r>
            <a:r>
              <a:rPr lang="en-US" altLang="zh-CN" sz="2400" kern="0">
                <a:solidFill>
                  <a:srgbClr val="4D4D4D"/>
                </a:solidFill>
                <a:ea typeface="MathJax_Main"/>
                <a:cs typeface="Arial" panose="020B0604020202020204" pitchFamily="34" charset="0"/>
              </a:rPr>
              <a:t>b=39423</a:t>
            </a:r>
            <a:r>
              <a:rPr lang="zh-CN" altLang="en-US" sz="2400" kern="0">
                <a:solidFill>
                  <a:srgbClr val="4D4D4D"/>
                </a:solidFill>
                <a:ea typeface="MathJax_Main"/>
                <a:cs typeface="Arial" panose="020B0604020202020204" pitchFamily="34" charset="0"/>
              </a:rPr>
              <a:t>，求 </a:t>
            </a:r>
            <a:r>
              <a:rPr lang="el-GR" altLang="zh-CN" sz="2400" kern="0">
                <a:solidFill>
                  <a:srgbClr val="4D4D4D"/>
                </a:solidFill>
                <a:ea typeface="MathJax_Main"/>
                <a:cs typeface="Arial" panose="020B0604020202020204" pitchFamily="34" charset="0"/>
              </a:rPr>
              <a:t>ᵡ</a:t>
            </a:r>
            <a:r>
              <a:rPr lang="en-US" altLang="zh-CN" sz="2400" kern="0">
                <a:solidFill>
                  <a:srgbClr val="4D4D4D"/>
                </a:solidFill>
                <a:ea typeface="MathJax_Main"/>
                <a:cs typeface="Arial" panose="020B0604020202020204" pitchFamily="34" charset="0"/>
              </a:rPr>
              <a:t>=b</a:t>
            </a:r>
            <a:r>
              <a:rPr lang="en-US" altLang="zh-CN" sz="2400" kern="0" baseline="30000">
                <a:solidFill>
                  <a:srgbClr val="4D4D4D"/>
                </a:solidFill>
                <a:ea typeface="MathJax_Main"/>
                <a:cs typeface="Arial" panose="020B0604020202020204" pitchFamily="34" charset="0"/>
              </a:rPr>
              <a:t>−1</a:t>
            </a:r>
            <a:r>
              <a:rPr lang="en-US" altLang="zh-CN" sz="2400" kern="0">
                <a:solidFill>
                  <a:srgbClr val="4D4D4D"/>
                </a:solidFill>
                <a:ea typeface="MathJax_Main"/>
                <a:cs typeface="Arial" panose="020B0604020202020204" pitchFamily="34" charset="0"/>
              </a:rPr>
              <a:t>(mod 46480)</a:t>
            </a:r>
            <a:endParaRPr lang="zh-CN" altLang="zh-CN" sz="2400" b="0" kern="0" dirty="0">
              <a:cs typeface="Arial" panose="020B0604020202020204" pitchFamily="34" charset="0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87FA681-7D89-4814-8620-66F97BD4FB8D}"/>
              </a:ext>
            </a:extLst>
          </p:cNvPr>
          <p:cNvSpPr txBox="1">
            <a:spLocks/>
          </p:cNvSpPr>
          <p:nvPr/>
        </p:nvSpPr>
        <p:spPr>
          <a:xfrm>
            <a:off x="609600" y="1780735"/>
            <a:ext cx="5823928" cy="2927636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MathJax_Main"/>
                <a:cs typeface="Arial" panose="020B0604020202020204" pitchFamily="34" charset="0"/>
              </a:defRPr>
            </a:lvl1pPr>
            <a:lvl2pPr marL="914400" lvl="1" indent="-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lain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46480=1</a:t>
            </a:r>
            <a:r>
              <a:rPr lang="el-GR" altLang="zh-CN" dirty="0"/>
              <a:t> ᵡ</a:t>
            </a:r>
            <a:r>
              <a:rPr lang="en-US" altLang="zh-CN" dirty="0"/>
              <a:t> 39423 + 7057	257=1</a:t>
            </a:r>
            <a:r>
              <a:rPr lang="el-GR" altLang="zh-CN" dirty="0"/>
              <a:t> ᵡ</a:t>
            </a:r>
            <a:r>
              <a:rPr lang="en-US" altLang="zh-CN" dirty="0"/>
              <a:t> 224+33</a:t>
            </a:r>
          </a:p>
          <a:p>
            <a:r>
              <a:rPr lang="en-US" altLang="zh-CN" dirty="0"/>
              <a:t>39423=5</a:t>
            </a:r>
            <a:r>
              <a:rPr lang="el-GR" altLang="zh-CN" dirty="0"/>
              <a:t> ᵡ</a:t>
            </a:r>
            <a:r>
              <a:rPr lang="en-US" altLang="zh-CN" dirty="0"/>
              <a:t> 7057+4138		224=6</a:t>
            </a:r>
            <a:r>
              <a:rPr lang="el-GR" altLang="zh-CN" dirty="0"/>
              <a:t> ᵡ</a:t>
            </a:r>
            <a:r>
              <a:rPr lang="en-US" altLang="zh-CN" dirty="0"/>
              <a:t> 33+26</a:t>
            </a:r>
          </a:p>
          <a:p>
            <a:r>
              <a:rPr lang="en-US" altLang="zh-CN" dirty="0"/>
              <a:t>7057=1</a:t>
            </a:r>
            <a:r>
              <a:rPr lang="el-GR" altLang="zh-CN" dirty="0"/>
              <a:t> ᵡ</a:t>
            </a:r>
            <a:r>
              <a:rPr lang="en-US" altLang="zh-CN" dirty="0"/>
              <a:t> 4138+2910		33=1</a:t>
            </a:r>
            <a:r>
              <a:rPr lang="el-GR" altLang="zh-CN" dirty="0"/>
              <a:t> ᵡ</a:t>
            </a:r>
            <a:r>
              <a:rPr lang="en-US" altLang="zh-CN" dirty="0"/>
              <a:t> 26+7</a:t>
            </a:r>
          </a:p>
          <a:p>
            <a:r>
              <a:rPr lang="en-US" altLang="zh-CN" dirty="0"/>
              <a:t>4138=1</a:t>
            </a:r>
            <a:r>
              <a:rPr lang="el-GR" altLang="zh-CN" dirty="0"/>
              <a:t> ᵡ</a:t>
            </a:r>
            <a:r>
              <a:rPr lang="en-US" altLang="zh-CN" dirty="0"/>
              <a:t> 2910+481		 26=3</a:t>
            </a:r>
            <a:r>
              <a:rPr lang="el-GR" altLang="zh-CN" dirty="0"/>
              <a:t> ᵡ</a:t>
            </a:r>
            <a:r>
              <a:rPr lang="en-US" altLang="zh-CN" dirty="0"/>
              <a:t> 7+5</a:t>
            </a:r>
          </a:p>
          <a:p>
            <a:r>
              <a:rPr lang="en-US" altLang="zh-CN" dirty="0"/>
              <a:t>2910=2</a:t>
            </a:r>
            <a:r>
              <a:rPr lang="el-GR" altLang="zh-CN" dirty="0"/>
              <a:t> ᵡ</a:t>
            </a:r>
            <a:r>
              <a:rPr lang="en-US" altLang="zh-CN" dirty="0"/>
              <a:t> 1219+481		 7=1</a:t>
            </a:r>
            <a:r>
              <a:rPr lang="el-GR" altLang="zh-CN" dirty="0"/>
              <a:t> ᵡ</a:t>
            </a:r>
            <a:r>
              <a:rPr lang="en-US" altLang="zh-CN" dirty="0"/>
              <a:t> 5+2 	</a:t>
            </a:r>
          </a:p>
          <a:p>
            <a:r>
              <a:rPr lang="en-US" altLang="zh-CN" dirty="0"/>
              <a:t>1219=2</a:t>
            </a:r>
            <a:r>
              <a:rPr lang="el-GR" altLang="zh-CN" dirty="0"/>
              <a:t> ᵡ</a:t>
            </a:r>
            <a:r>
              <a:rPr lang="en-US" altLang="zh-CN" dirty="0"/>
              <a:t> 481+257		 5=2</a:t>
            </a:r>
            <a:r>
              <a:rPr lang="el-GR" altLang="zh-CN" dirty="0"/>
              <a:t> ᵡ</a:t>
            </a:r>
            <a:r>
              <a:rPr lang="en-US" altLang="zh-CN" dirty="0"/>
              <a:t> 2+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481=1</a:t>
            </a:r>
            <a:r>
              <a:rPr lang="el-GR" altLang="zh-CN" dirty="0"/>
              <a:t> ᵡ</a:t>
            </a:r>
            <a:r>
              <a:rPr lang="en-US" altLang="zh-CN" dirty="0"/>
              <a:t> 257+224		2=2</a:t>
            </a:r>
            <a:r>
              <a:rPr lang="el-GR" altLang="zh-CN" dirty="0"/>
              <a:t> ᵡ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en-US" altLang="zh-CN" dirty="0"/>
              <a:t>+0 	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DAF4B0F5-60D3-4913-819F-FC68043ADBB5}"/>
              </a:ext>
            </a:extLst>
          </p:cNvPr>
          <p:cNvGrpSpPr/>
          <p:nvPr/>
        </p:nvGrpSpPr>
        <p:grpSpPr>
          <a:xfrm>
            <a:off x="1604697" y="62320"/>
            <a:ext cx="10515600" cy="6631557"/>
            <a:chOff x="1604697" y="62320"/>
            <a:chExt cx="10515600" cy="6631557"/>
          </a:xfrm>
        </p:grpSpPr>
        <p:sp>
          <p:nvSpPr>
            <p:cNvPr id="9" name="内容占位符 2">
              <a:extLst>
                <a:ext uri="{FF2B5EF4-FFF2-40B4-BE49-F238E27FC236}">
                  <a16:creationId xmlns:a16="http://schemas.microsoft.com/office/drawing/2014/main" id="{32A02912-7A6D-45C0-A6DD-5F482C4EB31E}"/>
                </a:ext>
              </a:extLst>
            </p:cNvPr>
            <p:cNvSpPr txBox="1">
              <a:spLocks/>
            </p:cNvSpPr>
            <p:nvPr/>
          </p:nvSpPr>
          <p:spPr>
            <a:xfrm>
              <a:off x="1604697" y="62320"/>
              <a:ext cx="10515600" cy="6631557"/>
            </a:xfrm>
            <a:prstGeom prst="rect">
              <a:avLst/>
            </a:prstGeom>
            <a:solidFill>
              <a:srgbClr val="002060"/>
            </a:solidFill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14400" lvl="1" indent="-457200">
                <a:buAutoNum type="arabicPlain"/>
              </a:pPr>
              <a:r>
                <a:rPr lang="en-US" altLang="zh-CN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	(-2) </a:t>
              </a:r>
              <a:r>
                <a:rPr lang="el-GR" altLang="zh-CN" sz="16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ᵡ</a:t>
              </a:r>
              <a:r>
                <a:rPr lang="en-US" altLang="zh-CN" sz="16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 2					+	5</a:t>
              </a:r>
            </a:p>
            <a:p>
              <a:pPr marL="0" indent="0"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	=</a:t>
              </a:r>
              <a:r>
                <a:rPr lang="en-US" altLang="zh-CN" sz="2000" dirty="0">
                  <a:solidFill>
                    <a:srgbClr val="4D4D4D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  	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(-2)</a:t>
              </a:r>
              <a:r>
                <a:rPr lang="el-GR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 ᵡ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 ( (-1)</a:t>
              </a:r>
              <a:r>
                <a:rPr lang="el-GR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 ᵡ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 5 + 7)			+	5</a:t>
              </a:r>
            </a:p>
            <a:p>
              <a:pPr marL="0" indent="0"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=	3</a:t>
              </a:r>
              <a:r>
                <a:rPr lang="el-GR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 ᵡ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 ( ( -3 )</a:t>
              </a:r>
              <a:r>
                <a:rPr lang="el-GR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 ᵡ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 7 +26)			+ 	(-2)</a:t>
              </a:r>
              <a:r>
                <a:rPr lang="el-GR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 ᵡ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 7</a:t>
              </a:r>
            </a:p>
            <a:p>
              <a:pPr marL="0" indent="0"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=	(-11)</a:t>
              </a:r>
              <a:r>
                <a:rPr lang="el-GR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 ᵡ 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( ( -1)</a:t>
              </a:r>
              <a:r>
                <a:rPr lang="el-GR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 ᵡ 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 26 +33 )			+  	3</a:t>
              </a:r>
              <a:r>
                <a:rPr lang="el-GR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 ᵡ 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26</a:t>
              </a:r>
            </a:p>
            <a:p>
              <a:pPr marL="0" indent="0"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	=	14</a:t>
              </a:r>
              <a:r>
                <a:rPr lang="el-GR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 ᵡ 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( ( -6)</a:t>
              </a:r>
              <a:r>
                <a:rPr lang="el-GR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 ᵡ 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 33 + 224)			+ 	(-11)</a:t>
              </a:r>
              <a:r>
                <a:rPr lang="el-GR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 ᵡ 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33</a:t>
              </a:r>
            </a:p>
            <a:p>
              <a:pPr marL="0" indent="0"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	=	(-95)</a:t>
              </a:r>
              <a:r>
                <a:rPr lang="el-GR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 ᵡ 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((-1)</a:t>
              </a:r>
              <a:r>
                <a:rPr lang="el-GR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 ᵡ 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224 + 257)			+	14</a:t>
              </a:r>
              <a:r>
                <a:rPr lang="el-GR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 ᵡ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 224</a:t>
              </a:r>
            </a:p>
            <a:p>
              <a:pPr marL="0" indent="0"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	=</a:t>
              </a:r>
              <a:r>
                <a:rPr lang="el-GR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	109</a:t>
              </a:r>
              <a:r>
                <a:rPr lang="el-GR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 ᵡ 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 (( -1) </a:t>
              </a:r>
              <a:r>
                <a:rPr lang="el-GR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ᵡ 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 257 +481)			+	(-95)</a:t>
              </a:r>
              <a:r>
                <a:rPr lang="el-GR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 ᵡ 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257</a:t>
              </a:r>
            </a:p>
            <a:p>
              <a:pPr marL="0" indent="0"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	=	(-204)</a:t>
              </a:r>
              <a:r>
                <a:rPr lang="el-GR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 ᵡ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 ((-2)</a:t>
              </a:r>
              <a:r>
                <a:rPr lang="el-GR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 ᵡ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481+1219 )		+	109 </a:t>
              </a:r>
              <a:r>
                <a:rPr lang="el-GR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ᵡ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 481			=	517</a:t>
              </a:r>
              <a:r>
                <a:rPr lang="el-GR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 ᵡ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 ((-2) </a:t>
              </a:r>
              <a:r>
                <a:rPr lang="el-GR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ᵡ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 1219+2919 ) 		+	(-204) </a:t>
              </a:r>
              <a:r>
                <a:rPr lang="el-GR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ᵡ 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 1219		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=	…</a:t>
              </a:r>
            </a:p>
            <a:p>
              <a:pPr marL="0" indent="0"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= 	16720</a:t>
              </a:r>
              <a:r>
                <a:rPr lang="el-GR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 ᵡ 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 ((-1) </a:t>
              </a:r>
              <a:r>
                <a:rPr lang="el-GR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ᵡ 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39423 + 46480 )		+	(-2993)</a:t>
              </a:r>
              <a:r>
                <a:rPr lang="el-GR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 ᵡ 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39423</a:t>
              </a:r>
            </a:p>
            <a:p>
              <a:pPr marL="0" indent="0"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=	16720 </a:t>
              </a:r>
              <a:r>
                <a:rPr lang="el-GR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ᵡ 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 46480				+ 	(19713) </a:t>
              </a:r>
              <a:r>
                <a:rPr lang="el-GR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ᵡ 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 39423</a:t>
              </a:r>
            </a:p>
            <a:p>
              <a:pPr marL="0" indent="0"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	= 	(16720-39423)</a:t>
              </a:r>
              <a:r>
                <a:rPr lang="el-GR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 ᵡ 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46480 			+	(46480-19713)</a:t>
              </a:r>
              <a:r>
                <a:rPr lang="el-GR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 ᵡ 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 39423</a:t>
              </a:r>
            </a:p>
            <a:p>
              <a:pPr marL="0" indent="0"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	=	(- 22703</a:t>
              </a: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）</a:t>
              </a:r>
              <a:r>
                <a:rPr lang="el-GR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 ᵡ 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 46480			+	26767</a:t>
              </a:r>
              <a:r>
                <a:rPr lang="el-GR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 ᵡ 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39423	 </a:t>
              </a:r>
              <a:endPara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7B11671-8B79-4D0F-A38C-66A65B413A5A}"/>
                </a:ext>
              </a:extLst>
            </p:cNvPr>
            <p:cNvSpPr/>
            <p:nvPr/>
          </p:nvSpPr>
          <p:spPr>
            <a:xfrm>
              <a:off x="3446585" y="4982308"/>
              <a:ext cx="1195753" cy="33996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B816A422-636E-45AE-93AF-CB7A982CEBE9}"/>
                </a:ext>
              </a:extLst>
            </p:cNvPr>
            <p:cNvCxnSpPr/>
            <p:nvPr/>
          </p:nvCxnSpPr>
          <p:spPr>
            <a:xfrm>
              <a:off x="4126957" y="5321767"/>
              <a:ext cx="0" cy="35945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DE18A5E4-B849-45F3-9099-A426AD4C85F6}"/>
                </a:ext>
              </a:extLst>
            </p:cNvPr>
            <p:cNvSpPr/>
            <p:nvPr/>
          </p:nvSpPr>
          <p:spPr>
            <a:xfrm>
              <a:off x="4947139" y="4996894"/>
              <a:ext cx="1195753" cy="33996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828D8194-A8CC-49D5-9E3B-0CC1429E9F20}"/>
                </a:ext>
              </a:extLst>
            </p:cNvPr>
            <p:cNvCxnSpPr/>
            <p:nvPr/>
          </p:nvCxnSpPr>
          <p:spPr>
            <a:xfrm>
              <a:off x="5627511" y="5336353"/>
              <a:ext cx="0" cy="35945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DD7B6FB3-00CB-4018-AC56-B2A52AEABE06}"/>
                </a:ext>
              </a:extLst>
            </p:cNvPr>
            <p:cNvSpPr/>
            <p:nvPr/>
          </p:nvSpPr>
          <p:spPr>
            <a:xfrm>
              <a:off x="8582693" y="4981798"/>
              <a:ext cx="1195753" cy="33996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CBE3B078-E282-4D7C-8903-E127A9BB6D00}"/>
                </a:ext>
              </a:extLst>
            </p:cNvPr>
            <p:cNvCxnSpPr/>
            <p:nvPr/>
          </p:nvCxnSpPr>
          <p:spPr>
            <a:xfrm>
              <a:off x="9263065" y="5321257"/>
              <a:ext cx="0" cy="35945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B0811D55-775D-4C73-847A-37B8347851DB}"/>
                </a:ext>
              </a:extLst>
            </p:cNvPr>
            <p:cNvSpPr/>
            <p:nvPr/>
          </p:nvSpPr>
          <p:spPr>
            <a:xfrm>
              <a:off x="9860941" y="4981288"/>
              <a:ext cx="1195753" cy="33996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BC96F07F-631B-4BC8-A448-4BD501A7C169}"/>
                </a:ext>
              </a:extLst>
            </p:cNvPr>
            <p:cNvCxnSpPr/>
            <p:nvPr/>
          </p:nvCxnSpPr>
          <p:spPr>
            <a:xfrm>
              <a:off x="10541313" y="5320747"/>
              <a:ext cx="0" cy="35945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9539FC9-872D-4409-BA90-ACD6BD4A5596}"/>
                </a:ext>
              </a:extLst>
            </p:cNvPr>
            <p:cNvSpPr txBox="1"/>
            <p:nvPr/>
          </p:nvSpPr>
          <p:spPr>
            <a:xfrm>
              <a:off x="3895704" y="5567641"/>
              <a:ext cx="4667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s</a:t>
              </a:r>
              <a:endParaRPr lang="zh-CN" altLang="en-US" sz="3600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533E5FF-4391-4FF0-B406-CD98A8F8F700}"/>
                </a:ext>
              </a:extLst>
            </p:cNvPr>
            <p:cNvSpPr txBox="1"/>
            <p:nvPr/>
          </p:nvSpPr>
          <p:spPr>
            <a:xfrm>
              <a:off x="5407348" y="5532100"/>
              <a:ext cx="4924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a</a:t>
              </a:r>
              <a:endParaRPr lang="zh-CN" altLang="en-US" sz="3600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AE1AA38-5DC6-4D74-814D-EE01CA117B75}"/>
                </a:ext>
              </a:extLst>
            </p:cNvPr>
            <p:cNvSpPr txBox="1"/>
            <p:nvPr/>
          </p:nvSpPr>
          <p:spPr>
            <a:xfrm>
              <a:off x="9068140" y="5548161"/>
              <a:ext cx="3898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t</a:t>
              </a:r>
              <a:endParaRPr lang="zh-CN" altLang="en-US" sz="3600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1" name="文本框 24">
              <a:extLst>
                <a:ext uri="{FF2B5EF4-FFF2-40B4-BE49-F238E27FC236}">
                  <a16:creationId xmlns:a16="http://schemas.microsoft.com/office/drawing/2014/main" id="{0901A596-6255-411A-A873-0903DF579E11}"/>
                </a:ext>
              </a:extLst>
            </p:cNvPr>
            <p:cNvSpPr txBox="1"/>
            <p:nvPr/>
          </p:nvSpPr>
          <p:spPr>
            <a:xfrm>
              <a:off x="10333154" y="5532100"/>
              <a:ext cx="4924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600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b</a:t>
              </a:r>
              <a:endParaRPr lang="zh-CN" altLang="en-US" sz="3600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4166AE2-3F24-453A-B530-0E987FAA9837}"/>
                </a:ext>
              </a:extLst>
            </p:cNvPr>
            <p:cNvSpPr txBox="1"/>
            <p:nvPr/>
          </p:nvSpPr>
          <p:spPr>
            <a:xfrm>
              <a:off x="2244045" y="6056667"/>
              <a:ext cx="94163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</a:rPr>
                <a:t>因此 </a:t>
              </a:r>
              <a:r>
                <a:rPr lang="en-US" altLang="zh-CN" sz="3200" dirty="0">
                  <a:solidFill>
                    <a:schemeClr val="bg1"/>
                  </a:solidFill>
                </a:rPr>
                <a:t>s=-22703  t= 26767 </a:t>
              </a:r>
              <a:r>
                <a:rPr lang="zh-CN" altLang="en-US" sz="3200" dirty="0">
                  <a:solidFill>
                    <a:schemeClr val="bg1"/>
                  </a:solidFill>
                </a:rPr>
                <a:t>满足 </a:t>
              </a:r>
              <a:r>
                <a:rPr lang="en-US" altLang="zh-CN" sz="3200" dirty="0">
                  <a:solidFill>
                    <a:schemeClr val="bg1"/>
                  </a:solidFill>
                </a:rPr>
                <a:t>s </a:t>
              </a:r>
              <a:r>
                <a:rPr lang="el-GR" altLang="zh-CN" sz="32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ᵡ</a:t>
              </a:r>
              <a:r>
                <a:rPr lang="en-US" altLang="zh-CN" sz="32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 a + t </a:t>
              </a:r>
              <a:r>
                <a:rPr lang="el-GR" altLang="zh-CN" sz="32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ᵡ</a:t>
              </a:r>
              <a:r>
                <a:rPr lang="en-US" altLang="zh-CN" sz="3200" dirty="0">
                  <a:solidFill>
                    <a:schemeClr val="bg1"/>
                  </a:solidFill>
                  <a:latin typeface="Arial" panose="020B0604020202020204" pitchFamily="34" charset="0"/>
                  <a:ea typeface="MathJax_Main"/>
                  <a:cs typeface="Arial" panose="020B0604020202020204" pitchFamily="34" charset="0"/>
                </a:rPr>
                <a:t> b = ( a, b )</a:t>
              </a:r>
              <a:r>
                <a:rPr lang="en-US" altLang="zh-CN" sz="3200" dirty="0">
                  <a:solidFill>
                    <a:schemeClr val="bg1"/>
                  </a:solidFill>
                </a:rPr>
                <a:t> </a:t>
              </a:r>
              <a:endParaRPr lang="zh-CN" altLang="en-US" sz="3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28021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20F530-88B3-4196-8DD8-0EB96069D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545" y="239785"/>
            <a:ext cx="9652000" cy="563562"/>
          </a:xfrm>
        </p:spPr>
        <p:txBody>
          <a:bodyPr/>
          <a:lstStyle/>
          <a:p>
            <a:r>
              <a:rPr lang="zh-CN" altLang="en-US" b="1" i="0" dirty="0">
                <a:solidFill>
                  <a:srgbClr val="222226"/>
                </a:solidFill>
                <a:effectLst/>
                <a:latin typeface="PingFang SC"/>
              </a:rPr>
              <a:t>扩展的欧几里得算法求乘法逆元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344D37-68F4-4682-A70A-6B3C316BD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219200"/>
            <a:ext cx="11176000" cy="1249363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4AFE8F-F71D-4D8B-9798-E2CDF92E5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2024/4/21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2C27B03-79CA-4491-B56C-764890E2D1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21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FAF2049-3EB8-42F0-9C71-FF6AAC099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2" y="1110211"/>
            <a:ext cx="5850244" cy="26997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E64C5C8-83EA-47B0-9801-E58D50533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016907"/>
            <a:ext cx="4781836" cy="528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95259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20F530-88B3-4196-8DD8-0EB96069D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545" y="239785"/>
            <a:ext cx="9652000" cy="563562"/>
          </a:xfrm>
        </p:spPr>
        <p:txBody>
          <a:bodyPr/>
          <a:lstStyle/>
          <a:p>
            <a:r>
              <a:rPr lang="zh-CN" altLang="en-US" b="1" i="0" dirty="0">
                <a:solidFill>
                  <a:srgbClr val="222226"/>
                </a:solidFill>
                <a:effectLst/>
                <a:latin typeface="PingFang SC"/>
              </a:rPr>
              <a:t>扩展的欧几里得算法求乘法逆元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344D37-68F4-4682-A70A-6B3C316BD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937420"/>
            <a:ext cx="11176000" cy="563562"/>
          </a:xfrm>
        </p:spPr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可以构建一个表格来计算乘法逆元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4AFE8F-F71D-4D8B-9798-E2CDF92E5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2024/4/22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2C27B03-79CA-4491-B56C-764890E2D1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22</a:t>
            </a:fld>
            <a:endParaRPr lang="en-US" altLang="zh-CN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FEB6626-E88B-4B9A-9BAE-50A2C87B0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35055"/>
            <a:ext cx="7411484" cy="329611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5483AD1-9454-4953-92B3-D1FDB4B00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242" y="2174703"/>
            <a:ext cx="7459116" cy="2991267"/>
          </a:xfrm>
          <a:prstGeom prst="rect">
            <a:avLst/>
          </a:prstGeom>
        </p:spPr>
      </p:pic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7C30C619-02E2-4C03-9EFF-CD1F0DFA0F41}"/>
              </a:ext>
            </a:extLst>
          </p:cNvPr>
          <p:cNvSpPr txBox="1">
            <a:spLocks/>
          </p:cNvSpPr>
          <p:nvPr/>
        </p:nvSpPr>
        <p:spPr bwMode="gray">
          <a:xfrm>
            <a:off x="413327" y="4979657"/>
            <a:ext cx="11176000" cy="1322863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+mj-lt"/>
              <a:buAutoNum type="arabicPeriod"/>
            </a:pPr>
            <a:r>
              <a:rPr lang="zh-CN" altLang="pl-PL" sz="1800" b="0" dirty="0">
                <a:solidFill>
                  <a:schemeClr val="bg1"/>
                </a:solidFill>
              </a:rPr>
              <a:t>令</a:t>
            </a:r>
            <a:r>
              <a:rPr lang="pl-PL" altLang="zh-CN" sz="1800" b="0" dirty="0">
                <a:solidFill>
                  <a:schemeClr val="bg1"/>
                </a:solidFill>
              </a:rPr>
              <a:t>a=1759, b=550,</a:t>
            </a:r>
            <a:r>
              <a:rPr lang="en-US" altLang="zh-CN" sz="1800" b="0" dirty="0">
                <a:solidFill>
                  <a:schemeClr val="bg1"/>
                </a:solidFill>
              </a:rPr>
              <a:t> </a:t>
            </a:r>
            <a:r>
              <a:rPr lang="en-US" altLang="zh-CN" sz="1800" b="0" dirty="0" err="1">
                <a:solidFill>
                  <a:schemeClr val="bg1"/>
                </a:solidFill>
              </a:rPr>
              <a:t>a</a:t>
            </a:r>
            <a:r>
              <a:rPr lang="en-US" altLang="zh-CN" sz="1800" b="0" i="1" dirty="0" err="1">
                <a:solidFill>
                  <a:schemeClr val="bg1"/>
                </a:solidFill>
              </a:rPr>
              <a:t>x+b</a:t>
            </a:r>
            <a:r>
              <a:rPr lang="en-US" altLang="zh-CN" sz="1800" b="0" dirty="0" err="1">
                <a:solidFill>
                  <a:schemeClr val="bg1"/>
                </a:solidFill>
              </a:rPr>
              <a:t>y</a:t>
            </a:r>
            <a:r>
              <a:rPr lang="en-US" altLang="zh-CN" sz="1800" b="0" dirty="0">
                <a:solidFill>
                  <a:schemeClr val="bg1"/>
                </a:solidFill>
              </a:rPr>
              <a:t>=</a:t>
            </a:r>
            <a:r>
              <a:rPr lang="en-US" altLang="zh-CN" sz="1800" b="0" dirty="0" err="1">
                <a:solidFill>
                  <a:schemeClr val="bg1"/>
                </a:solidFill>
              </a:rPr>
              <a:t>gcd</a:t>
            </a:r>
            <a:r>
              <a:rPr lang="en-US" altLang="zh-CN" sz="1800" b="0" dirty="0">
                <a:solidFill>
                  <a:schemeClr val="bg1"/>
                </a:solidFill>
              </a:rPr>
              <a:t>(</a:t>
            </a:r>
            <a:r>
              <a:rPr lang="en-US" altLang="zh-CN" sz="1800" b="0" dirty="0" err="1">
                <a:solidFill>
                  <a:schemeClr val="bg1"/>
                </a:solidFill>
              </a:rPr>
              <a:t>a,b</a:t>
            </a:r>
            <a:r>
              <a:rPr lang="en-US" altLang="zh-CN" sz="1800" b="0" dirty="0">
                <a:solidFill>
                  <a:schemeClr val="bg1"/>
                </a:solidFill>
              </a:rPr>
              <a:t>) </a:t>
            </a:r>
          </a:p>
          <a:p>
            <a:pPr>
              <a:buFont typeface="+mj-lt"/>
              <a:buAutoNum type="arabicPeriod"/>
            </a:pPr>
            <a:r>
              <a:rPr lang="en-US" altLang="zh-CN" sz="1800" kern="0" dirty="0">
                <a:solidFill>
                  <a:schemeClr val="bg1"/>
                </a:solidFill>
              </a:rPr>
              <a:t>r2 = r1 mod r0 = 550 mod 109 = 5; q2=550/109=5;x2 = x0-q2*x1 = 0-5*1=-5; </a:t>
            </a:r>
          </a:p>
          <a:p>
            <a:pPr>
              <a:buFont typeface="+mj-lt"/>
              <a:buAutoNum type="arabicPeriod"/>
            </a:pPr>
            <a:r>
              <a:rPr lang="en-US" altLang="zh-CN" sz="1800" kern="0" dirty="0">
                <a:solidFill>
                  <a:schemeClr val="bg1"/>
                </a:solidFill>
              </a:rPr>
              <a:t>y2 = 1-5*(-3)=16</a:t>
            </a:r>
          </a:p>
          <a:p>
            <a:pPr>
              <a:buFont typeface="+mj-lt"/>
              <a:buAutoNum type="arabicPeriod"/>
            </a:pPr>
            <a:r>
              <a:rPr lang="zh-CN" altLang="en-US" sz="1800" kern="0" dirty="0">
                <a:solidFill>
                  <a:schemeClr val="bg1"/>
                </a:solidFill>
              </a:rPr>
              <a:t>由此，</a:t>
            </a:r>
            <a:r>
              <a:rPr lang="en-US" altLang="zh-CN" sz="1800" kern="0" dirty="0">
                <a:solidFill>
                  <a:srgbClr val="FF0000"/>
                </a:solidFill>
              </a:rPr>
              <a:t>1759*(-111)+550355 = 1550×355 = 111×1759 + 1550×355 = 1</a:t>
            </a:r>
            <a:r>
              <a:rPr lang="zh-CN" altLang="en-US" sz="1800" kern="0" dirty="0">
                <a:solidFill>
                  <a:srgbClr val="FF0000"/>
                </a:solidFill>
              </a:rPr>
              <a:t>（</a:t>
            </a:r>
            <a:r>
              <a:rPr lang="en-US" altLang="zh-CN" sz="1800" kern="0" dirty="0">
                <a:solidFill>
                  <a:srgbClr val="FF0000"/>
                </a:solidFill>
              </a:rPr>
              <a:t>mod 1759</a:t>
            </a:r>
            <a:r>
              <a:rPr lang="zh-CN" altLang="en-US" sz="1800" kern="0" dirty="0">
                <a:solidFill>
                  <a:srgbClr val="FF0000"/>
                </a:solidFill>
              </a:rPr>
              <a:t>）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6B5FC779-531D-42EC-84FC-DBD6FAC356AB}"/>
              </a:ext>
            </a:extLst>
          </p:cNvPr>
          <p:cNvCxnSpPr/>
          <p:nvPr/>
        </p:nvCxnSpPr>
        <p:spPr bwMode="auto">
          <a:xfrm flipV="1">
            <a:off x="4572000" y="3962400"/>
            <a:ext cx="533400" cy="1447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0DDB1C9-0DCD-436D-BDA0-C307141D14C2}"/>
              </a:ext>
            </a:extLst>
          </p:cNvPr>
          <p:cNvCxnSpPr/>
          <p:nvPr/>
        </p:nvCxnSpPr>
        <p:spPr bwMode="auto">
          <a:xfrm flipV="1">
            <a:off x="6165574" y="3952976"/>
            <a:ext cx="533400" cy="1447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0E25548C-0AB6-4D91-852D-1E90ABBCB57C}"/>
              </a:ext>
            </a:extLst>
          </p:cNvPr>
          <p:cNvCxnSpPr/>
          <p:nvPr/>
        </p:nvCxnSpPr>
        <p:spPr bwMode="auto">
          <a:xfrm flipH="1" flipV="1">
            <a:off x="8186839" y="3952976"/>
            <a:ext cx="742019" cy="151783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FD552E8-0EEB-4D81-B9B2-90317B3C35BC}"/>
              </a:ext>
            </a:extLst>
          </p:cNvPr>
          <p:cNvCxnSpPr/>
          <p:nvPr/>
        </p:nvCxnSpPr>
        <p:spPr bwMode="auto">
          <a:xfrm flipV="1">
            <a:off x="2764581" y="3952976"/>
            <a:ext cx="6920725" cy="193689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724001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E7AE08-C538-4D5F-82A5-BD7F7B4A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同余的概念及性质函数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6CE370-3633-44F3-A506-D6929DAA9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8341" y="1271115"/>
            <a:ext cx="3093720" cy="2058125"/>
          </a:xfrm>
          <a:solidFill>
            <a:srgbClr val="0070C0"/>
          </a:solidFill>
        </p:spPr>
        <p:txBody>
          <a:bodyPr/>
          <a:lstStyle/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定义中       等价于存在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使得 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1D5F19-1C96-4944-97C6-1353220E4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2024/4/21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2DF2E85-B93F-4CDB-B8B8-22D6F9ACA3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23</a:t>
            </a:fld>
            <a:endParaRPr lang="en-US" altLang="zh-CN"/>
          </a:p>
        </p:txBody>
      </p:sp>
      <p:sp>
        <p:nvSpPr>
          <p:cNvPr id="6" name="文本框 1">
            <a:extLst>
              <a:ext uri="{FF2B5EF4-FFF2-40B4-BE49-F238E27FC236}">
                <a16:creationId xmlns:a16="http://schemas.microsoft.com/office/drawing/2014/main" id="{B14100B3-9841-4FAE-A0DF-0F1094871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732" y="1143000"/>
            <a:ext cx="8054668" cy="403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定义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5.1 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设      ，      ，若       ，就称  与  模   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同余，记为           。称  是  对模  的剩余。否则称  与  模  不同余，记为            。</a:t>
            </a: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  因为       等价于       ，所以以后总假定模数     。</a:t>
            </a: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  定义中如果        ，则称  是  对  的最小非负剩余。若        ，则称  是  对模  的最小正剩余；若     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或          ，则称  是  对模  的绝对最小剩余。</a:t>
            </a: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BB8DC3D8-4072-4523-AA18-A51B4519E1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8050939"/>
              </p:ext>
            </p:extLst>
          </p:nvPr>
        </p:nvGraphicFramePr>
        <p:xfrm>
          <a:off x="2647763" y="1271115"/>
          <a:ext cx="878890" cy="380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48" name="Equation" r:id="rId3" imgW="393359" imgH="177646" progId="Equation.DSMT4">
                  <p:embed/>
                </p:oleObj>
              </mc:Choice>
              <mc:Fallback>
                <p:oleObj name="Equation" r:id="rId3" imgW="393359" imgH="177646" progId="Equation.DSMT4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DCF1E21A-9A99-4D5B-8588-9D0A3F3932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7763" y="1271115"/>
                        <a:ext cx="878890" cy="38077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DDF1D2DF-B24E-45FF-9B00-209B652450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934722"/>
              </p:ext>
            </p:extLst>
          </p:nvPr>
        </p:nvGraphicFramePr>
        <p:xfrm>
          <a:off x="3713086" y="1271115"/>
          <a:ext cx="1047565" cy="428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49" name="Equation" r:id="rId5" imgW="520474" imgH="203112" progId="Equation.DSMT4">
                  <p:embed/>
                </p:oleObj>
              </mc:Choice>
              <mc:Fallback>
                <p:oleObj name="Equation" r:id="rId5" imgW="520474" imgH="203112" progId="Equation.DSMT4">
                  <p:embed/>
                  <p:pic>
                    <p:nvPicPr>
                      <p:cNvPr id="26" name="对象 25">
                        <a:extLst>
                          <a:ext uri="{FF2B5EF4-FFF2-40B4-BE49-F238E27FC236}">
                            <a16:creationId xmlns:a16="http://schemas.microsoft.com/office/drawing/2014/main" id="{E2879075-4C64-4369-95BA-B53CA04B7CD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3086" y="1271115"/>
                        <a:ext cx="1047565" cy="42891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705084EF-AFE1-427D-B394-ABF62E65EA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2910532"/>
              </p:ext>
            </p:extLst>
          </p:nvPr>
        </p:nvGraphicFramePr>
        <p:xfrm>
          <a:off x="5399843" y="1285065"/>
          <a:ext cx="1047565" cy="4149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50" name="Equation" r:id="rId7" imgW="533169" imgH="203112" progId="Equation.DSMT4">
                  <p:embed/>
                </p:oleObj>
              </mc:Choice>
              <mc:Fallback>
                <p:oleObj name="Equation" r:id="rId7" imgW="533169" imgH="203112" progId="Equation.DSMT4">
                  <p:embed/>
                  <p:pic>
                    <p:nvPicPr>
                      <p:cNvPr id="28" name="对象 27">
                        <a:extLst>
                          <a:ext uri="{FF2B5EF4-FFF2-40B4-BE49-F238E27FC236}">
                            <a16:creationId xmlns:a16="http://schemas.microsoft.com/office/drawing/2014/main" id="{9224B445-17DC-4116-B3B0-C8740299C85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9843" y="1285065"/>
                        <a:ext cx="1047565" cy="4149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7C4F2423-B452-4B9F-ACB3-62F223A5D2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5061274"/>
              </p:ext>
            </p:extLst>
          </p:nvPr>
        </p:nvGraphicFramePr>
        <p:xfrm>
          <a:off x="7317418" y="1347209"/>
          <a:ext cx="479396" cy="3046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51" name="Equation" r:id="rId9" imgW="126835" imgH="139518" progId="Equation.DSMT4">
                  <p:embed/>
                </p:oleObj>
              </mc:Choice>
              <mc:Fallback>
                <p:oleObj name="Equation" r:id="rId9" imgW="126835" imgH="139518" progId="Equation.DSMT4">
                  <p:embed/>
                  <p:pic>
                    <p:nvPicPr>
                      <p:cNvPr id="30" name="对象 29">
                        <a:extLst>
                          <a:ext uri="{FF2B5EF4-FFF2-40B4-BE49-F238E27FC236}">
                            <a16:creationId xmlns:a16="http://schemas.microsoft.com/office/drawing/2014/main" id="{2031632F-8EA4-48D6-ABAF-042405122C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7418" y="1347209"/>
                        <a:ext cx="479396" cy="3046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C7775743-D88A-4A11-8974-788A99C618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9876773"/>
              </p:ext>
            </p:extLst>
          </p:nvPr>
        </p:nvGraphicFramePr>
        <p:xfrm>
          <a:off x="7940774" y="1258432"/>
          <a:ext cx="479396" cy="417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52" name="Equation" r:id="rId11" imgW="126725" imgH="177415" progId="Equation.DSMT4">
                  <p:embed/>
                </p:oleObj>
              </mc:Choice>
              <mc:Fallback>
                <p:oleObj name="Equation" r:id="rId11" imgW="126725" imgH="177415" progId="Equation.DSMT4">
                  <p:embed/>
                  <p:pic>
                    <p:nvPicPr>
                      <p:cNvPr id="31744" name="对象 31743">
                        <a:extLst>
                          <a:ext uri="{FF2B5EF4-FFF2-40B4-BE49-F238E27FC236}">
                            <a16:creationId xmlns:a16="http://schemas.microsoft.com/office/drawing/2014/main" id="{C861E6E1-FB05-4552-9DE0-9933880A96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40774" y="1258432"/>
                        <a:ext cx="479396" cy="4178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90B82E76-B92B-469F-B5ED-22A297F3C7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5635395"/>
              </p:ext>
            </p:extLst>
          </p:nvPr>
        </p:nvGraphicFramePr>
        <p:xfrm>
          <a:off x="931753" y="1932471"/>
          <a:ext cx="479394" cy="301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53" name="Equation" r:id="rId13" imgW="164957" imgH="139579" progId="Equation.DSMT4">
                  <p:embed/>
                </p:oleObj>
              </mc:Choice>
              <mc:Fallback>
                <p:oleObj name="Equation" r:id="rId13" imgW="164957" imgH="139579" progId="Equation.DSMT4">
                  <p:embed/>
                  <p:pic>
                    <p:nvPicPr>
                      <p:cNvPr id="31747" name="对象 31746">
                        <a:extLst>
                          <a:ext uri="{FF2B5EF4-FFF2-40B4-BE49-F238E27FC236}">
                            <a16:creationId xmlns:a16="http://schemas.microsoft.com/office/drawing/2014/main" id="{399B6605-3663-4AB7-B842-497785BBE5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1753" y="1932471"/>
                        <a:ext cx="479394" cy="3014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FE8CC2D6-02BC-4807-A578-45AA12DFFC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4280314"/>
              </p:ext>
            </p:extLst>
          </p:nvPr>
        </p:nvGraphicFramePr>
        <p:xfrm>
          <a:off x="2767612" y="1862113"/>
          <a:ext cx="1726709" cy="386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54" name="Equation" r:id="rId15" imgW="774028" imgH="177646" progId="Equation.DSMT4">
                  <p:embed/>
                </p:oleObj>
              </mc:Choice>
              <mc:Fallback>
                <p:oleObj name="Equation" r:id="rId15" imgW="774028" imgH="177646" progId="Equation.DSMT4">
                  <p:embed/>
                  <p:pic>
                    <p:nvPicPr>
                      <p:cNvPr id="31750" name="对象 31749">
                        <a:extLst>
                          <a:ext uri="{FF2B5EF4-FFF2-40B4-BE49-F238E27FC236}">
                            <a16:creationId xmlns:a16="http://schemas.microsoft.com/office/drawing/2014/main" id="{ECBB6E2A-98E4-4494-81DC-3A76041B8A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7612" y="1862113"/>
                        <a:ext cx="1726709" cy="38627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E5031947-5DB8-432A-959F-DBA64B8B53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6296735"/>
              </p:ext>
            </p:extLst>
          </p:nvPr>
        </p:nvGraphicFramePr>
        <p:xfrm>
          <a:off x="5074767" y="1829318"/>
          <a:ext cx="479396" cy="417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55" name="Equation" r:id="rId17" imgW="126725" imgH="177415" progId="Equation.DSMT4">
                  <p:embed/>
                </p:oleObj>
              </mc:Choice>
              <mc:Fallback>
                <p:oleObj name="Equation" r:id="rId17" imgW="126725" imgH="177415" progId="Equation.DSMT4">
                  <p:embed/>
                  <p:pic>
                    <p:nvPicPr>
                      <p:cNvPr id="39" name="对象 38">
                        <a:extLst>
                          <a:ext uri="{FF2B5EF4-FFF2-40B4-BE49-F238E27FC236}">
                            <a16:creationId xmlns:a16="http://schemas.microsoft.com/office/drawing/2014/main" id="{B2C7DFC2-6FE7-4BCB-8077-AD72330CB8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4767" y="1829318"/>
                        <a:ext cx="479396" cy="4178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D687D664-59EE-4C4E-83CF-27A68E983C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1201622"/>
              </p:ext>
            </p:extLst>
          </p:nvPr>
        </p:nvGraphicFramePr>
        <p:xfrm>
          <a:off x="5655213" y="1929216"/>
          <a:ext cx="479396" cy="3046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56" name="Equation" r:id="rId18" imgW="126835" imgH="139518" progId="Equation.DSMT4">
                  <p:embed/>
                </p:oleObj>
              </mc:Choice>
              <mc:Fallback>
                <p:oleObj name="Equation" r:id="rId18" imgW="126835" imgH="139518" progId="Equation.DSMT4">
                  <p:embed/>
                  <p:pic>
                    <p:nvPicPr>
                      <p:cNvPr id="40" name="对象 39">
                        <a:extLst>
                          <a:ext uri="{FF2B5EF4-FFF2-40B4-BE49-F238E27FC236}">
                            <a16:creationId xmlns:a16="http://schemas.microsoft.com/office/drawing/2014/main" id="{AD0E7C50-851A-4412-8FE4-F3677730E17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5213" y="1929216"/>
                        <a:ext cx="479396" cy="3046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7E96644A-4734-4CF1-ACA1-537AE71F7A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800660"/>
              </p:ext>
            </p:extLst>
          </p:nvPr>
        </p:nvGraphicFramePr>
        <p:xfrm>
          <a:off x="6588308" y="1929216"/>
          <a:ext cx="479394" cy="301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57" name="Equation" r:id="rId19" imgW="164957" imgH="139579" progId="Equation.DSMT4">
                  <p:embed/>
                </p:oleObj>
              </mc:Choice>
              <mc:Fallback>
                <p:oleObj name="Equation" r:id="rId19" imgW="164957" imgH="139579" progId="Equation.DSMT4">
                  <p:embed/>
                  <p:pic>
                    <p:nvPicPr>
                      <p:cNvPr id="41" name="对象 40">
                        <a:extLst>
                          <a:ext uri="{FF2B5EF4-FFF2-40B4-BE49-F238E27FC236}">
                            <a16:creationId xmlns:a16="http://schemas.microsoft.com/office/drawing/2014/main" id="{69C1B489-081F-492B-977A-1455FC65EA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308" y="1929216"/>
                        <a:ext cx="479394" cy="3014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ACBB4192-BB4C-4DE6-9EEF-7D33BFED8A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1837819"/>
              </p:ext>
            </p:extLst>
          </p:nvPr>
        </p:nvGraphicFramePr>
        <p:xfrm>
          <a:off x="1271124" y="2472714"/>
          <a:ext cx="479396" cy="3046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58" name="Equation" r:id="rId20" imgW="126835" imgH="139518" progId="Equation.DSMT4">
                  <p:embed/>
                </p:oleObj>
              </mc:Choice>
              <mc:Fallback>
                <p:oleObj name="Equation" r:id="rId20" imgW="126835" imgH="139518" progId="Equation.DSMT4">
                  <p:embed/>
                  <p:pic>
                    <p:nvPicPr>
                      <p:cNvPr id="42" name="对象 41">
                        <a:extLst>
                          <a:ext uri="{FF2B5EF4-FFF2-40B4-BE49-F238E27FC236}">
                            <a16:creationId xmlns:a16="http://schemas.microsoft.com/office/drawing/2014/main" id="{6F2AA868-B43C-4400-8E73-0A8175E330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1124" y="2472714"/>
                        <a:ext cx="479396" cy="3046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33491957-3C01-450F-A863-6A2D3519B3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1606803"/>
              </p:ext>
            </p:extLst>
          </p:nvPr>
        </p:nvGraphicFramePr>
        <p:xfrm>
          <a:off x="1853652" y="2381871"/>
          <a:ext cx="479396" cy="417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59" name="Equation" r:id="rId21" imgW="126725" imgH="177415" progId="Equation.DSMT4">
                  <p:embed/>
                </p:oleObj>
              </mc:Choice>
              <mc:Fallback>
                <p:oleObj name="Equation" r:id="rId21" imgW="126725" imgH="177415" progId="Equation.DSMT4">
                  <p:embed/>
                  <p:pic>
                    <p:nvPicPr>
                      <p:cNvPr id="43" name="对象 42">
                        <a:extLst>
                          <a:ext uri="{FF2B5EF4-FFF2-40B4-BE49-F238E27FC236}">
                            <a16:creationId xmlns:a16="http://schemas.microsoft.com/office/drawing/2014/main" id="{F646EA42-5FE3-4949-B3A3-DD65ED8A99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3652" y="2381871"/>
                        <a:ext cx="479396" cy="4178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B260005B-36AE-4443-BC20-27C6689FFD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8763457"/>
              </p:ext>
            </p:extLst>
          </p:nvPr>
        </p:nvGraphicFramePr>
        <p:xfrm>
          <a:off x="2436180" y="2475969"/>
          <a:ext cx="479394" cy="301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60" name="Equation" r:id="rId22" imgW="164957" imgH="139579" progId="Equation.DSMT4">
                  <p:embed/>
                </p:oleObj>
              </mc:Choice>
              <mc:Fallback>
                <p:oleObj name="Equation" r:id="rId22" imgW="164957" imgH="139579" progId="Equation.DSMT4">
                  <p:embed/>
                  <p:pic>
                    <p:nvPicPr>
                      <p:cNvPr id="44" name="对象 43">
                        <a:extLst>
                          <a:ext uri="{FF2B5EF4-FFF2-40B4-BE49-F238E27FC236}">
                            <a16:creationId xmlns:a16="http://schemas.microsoft.com/office/drawing/2014/main" id="{72252B66-EA96-4C31-B724-D21FD6693D3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6180" y="2475969"/>
                        <a:ext cx="479394" cy="3014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130B04E1-2837-498E-9D55-217B6C1782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711536"/>
              </p:ext>
            </p:extLst>
          </p:nvPr>
        </p:nvGraphicFramePr>
        <p:xfrm>
          <a:off x="4609730" y="2448039"/>
          <a:ext cx="1837678" cy="407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61" name="Equation" r:id="rId23" imgW="774364" imgH="203112" progId="Equation.DSMT4">
                  <p:embed/>
                </p:oleObj>
              </mc:Choice>
              <mc:Fallback>
                <p:oleObj name="Equation" r:id="rId23" imgW="774364" imgH="203112" progId="Equation.DSMT4">
                  <p:embed/>
                  <p:pic>
                    <p:nvPicPr>
                      <p:cNvPr id="31752" name="对象 31751">
                        <a:extLst>
                          <a:ext uri="{FF2B5EF4-FFF2-40B4-BE49-F238E27FC236}">
                            <a16:creationId xmlns:a16="http://schemas.microsoft.com/office/drawing/2014/main" id="{50308C42-9EA8-4B0F-A16D-72184237AD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9730" y="2448039"/>
                        <a:ext cx="1837678" cy="40745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6DEDC510-9C30-49A1-A114-78371FA893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45210"/>
              </p:ext>
            </p:extLst>
          </p:nvPr>
        </p:nvGraphicFramePr>
        <p:xfrm>
          <a:off x="1853652" y="2927434"/>
          <a:ext cx="1061922" cy="4344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62" name="Equation" r:id="rId25" imgW="533169" imgH="203112" progId="Equation.DSMT4">
                  <p:embed/>
                </p:oleObj>
              </mc:Choice>
              <mc:Fallback>
                <p:oleObj name="Equation" r:id="rId25" imgW="533169" imgH="203112" progId="Equation.DSMT4">
                  <p:embed/>
                  <p:pic>
                    <p:nvPicPr>
                      <p:cNvPr id="31754" name="对象 31753">
                        <a:extLst>
                          <a:ext uri="{FF2B5EF4-FFF2-40B4-BE49-F238E27FC236}">
                            <a16:creationId xmlns:a16="http://schemas.microsoft.com/office/drawing/2014/main" id="{B9AD79C7-4C6B-4F67-93F0-200B99A894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3652" y="2927434"/>
                        <a:ext cx="1061922" cy="43444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55B8F34C-41EA-4216-8EC4-459A083379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9331043"/>
              </p:ext>
            </p:extLst>
          </p:nvPr>
        </p:nvGraphicFramePr>
        <p:xfrm>
          <a:off x="3872882" y="2909378"/>
          <a:ext cx="1047565" cy="4489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63" name="Equation" r:id="rId27" imgW="622030" imgH="203112" progId="Equation.DSMT4">
                  <p:embed/>
                </p:oleObj>
              </mc:Choice>
              <mc:Fallback>
                <p:oleObj name="Equation" r:id="rId27" imgW="622030" imgH="203112" progId="Equation.DSMT4">
                  <p:embed/>
                  <p:pic>
                    <p:nvPicPr>
                      <p:cNvPr id="31756" name="对象 31755">
                        <a:extLst>
                          <a:ext uri="{FF2B5EF4-FFF2-40B4-BE49-F238E27FC236}">
                            <a16:creationId xmlns:a16="http://schemas.microsoft.com/office/drawing/2014/main" id="{9D6A8D54-3B80-4D04-A424-CDBF1FA1432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2882" y="2909378"/>
                        <a:ext cx="1047565" cy="4489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AED284E2-092F-4013-A0A7-9DE42737B3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4832374"/>
              </p:ext>
            </p:extLst>
          </p:nvPr>
        </p:nvGraphicFramePr>
        <p:xfrm>
          <a:off x="7940774" y="2936311"/>
          <a:ext cx="823706" cy="3750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64" name="Equation" r:id="rId29" imgW="380670" imgH="177646" progId="Equation.DSMT4">
                  <p:embed/>
                </p:oleObj>
              </mc:Choice>
              <mc:Fallback>
                <p:oleObj name="Equation" r:id="rId29" imgW="380670" imgH="177646" progId="Equation.DSMT4">
                  <p:embed/>
                  <p:pic>
                    <p:nvPicPr>
                      <p:cNvPr id="31758" name="对象 31757">
                        <a:extLst>
                          <a:ext uri="{FF2B5EF4-FFF2-40B4-BE49-F238E27FC236}">
                            <a16:creationId xmlns:a16="http://schemas.microsoft.com/office/drawing/2014/main" id="{8974BE56-AC2D-4648-905A-25F27B25262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40774" y="2936311"/>
                        <a:ext cx="823706" cy="37508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BBBDA652-AB70-4953-9646-C82EBAC1A8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8837530"/>
              </p:ext>
            </p:extLst>
          </p:nvPr>
        </p:nvGraphicFramePr>
        <p:xfrm>
          <a:off x="2767612" y="3490314"/>
          <a:ext cx="1309458" cy="4344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65" name="Equation" r:id="rId31" imgW="622030" imgH="203112" progId="Equation.DSMT4">
                  <p:embed/>
                </p:oleObj>
              </mc:Choice>
              <mc:Fallback>
                <p:oleObj name="Equation" r:id="rId31" imgW="622030" imgH="203112" progId="Equation.DSMT4">
                  <p:embed/>
                  <p:pic>
                    <p:nvPicPr>
                      <p:cNvPr id="31760" name="对象 31759">
                        <a:extLst>
                          <a:ext uri="{FF2B5EF4-FFF2-40B4-BE49-F238E27FC236}">
                            <a16:creationId xmlns:a16="http://schemas.microsoft.com/office/drawing/2014/main" id="{09CA6680-B47D-4316-B844-3686230856C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7612" y="3490314"/>
                        <a:ext cx="1309458" cy="43444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7FCFE71A-F955-4D87-A4B5-6497C203F3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8104968"/>
              </p:ext>
            </p:extLst>
          </p:nvPr>
        </p:nvGraphicFramePr>
        <p:xfrm>
          <a:off x="4920447" y="3484720"/>
          <a:ext cx="479396" cy="417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66" name="Equation" r:id="rId33" imgW="126725" imgH="177415" progId="Equation.DSMT4">
                  <p:embed/>
                </p:oleObj>
              </mc:Choice>
              <mc:Fallback>
                <p:oleObj name="Equation" r:id="rId33" imgW="126725" imgH="177415" progId="Equation.DSMT4">
                  <p:embed/>
                  <p:pic>
                    <p:nvPicPr>
                      <p:cNvPr id="55" name="对象 54">
                        <a:extLst>
                          <a:ext uri="{FF2B5EF4-FFF2-40B4-BE49-F238E27FC236}">
                            <a16:creationId xmlns:a16="http://schemas.microsoft.com/office/drawing/2014/main" id="{4621B830-389B-4C65-9428-ACF52C6632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0447" y="3484720"/>
                        <a:ext cx="479396" cy="4178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>
            <a:extLst>
              <a:ext uri="{FF2B5EF4-FFF2-40B4-BE49-F238E27FC236}">
                <a16:creationId xmlns:a16="http://schemas.microsoft.com/office/drawing/2014/main" id="{9D113B7B-4E7D-41BF-9213-B1246E00E4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1990479"/>
              </p:ext>
            </p:extLst>
          </p:nvPr>
        </p:nvGraphicFramePr>
        <p:xfrm>
          <a:off x="5528569" y="3566891"/>
          <a:ext cx="479396" cy="3046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67" name="Equation" r:id="rId34" imgW="126835" imgH="139518" progId="Equation.DSMT4">
                  <p:embed/>
                </p:oleObj>
              </mc:Choice>
              <mc:Fallback>
                <p:oleObj name="Equation" r:id="rId34" imgW="126835" imgH="139518" progId="Equation.DSMT4">
                  <p:embed/>
                  <p:pic>
                    <p:nvPicPr>
                      <p:cNvPr id="56" name="对象 55">
                        <a:extLst>
                          <a:ext uri="{FF2B5EF4-FFF2-40B4-BE49-F238E27FC236}">
                            <a16:creationId xmlns:a16="http://schemas.microsoft.com/office/drawing/2014/main" id="{A20CD635-3904-4BBC-A83C-827D2B0D0E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8569" y="3566891"/>
                        <a:ext cx="479396" cy="3046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37F5D385-64A4-4283-A5A1-43012E4CC9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5818543"/>
              </p:ext>
            </p:extLst>
          </p:nvPr>
        </p:nvGraphicFramePr>
        <p:xfrm>
          <a:off x="6108914" y="3571280"/>
          <a:ext cx="479394" cy="301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68" name="Equation" r:id="rId35" imgW="164957" imgH="139579" progId="Equation.DSMT4">
                  <p:embed/>
                </p:oleObj>
              </mc:Choice>
              <mc:Fallback>
                <p:oleObj name="Equation" r:id="rId35" imgW="164957" imgH="139579" progId="Equation.DSMT4">
                  <p:embed/>
                  <p:pic>
                    <p:nvPicPr>
                      <p:cNvPr id="57" name="对象 56">
                        <a:extLst>
                          <a:ext uri="{FF2B5EF4-FFF2-40B4-BE49-F238E27FC236}">
                            <a16:creationId xmlns:a16="http://schemas.microsoft.com/office/drawing/2014/main" id="{A72B6540-6631-49C9-8700-593A1302FA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8914" y="3571280"/>
                        <a:ext cx="479394" cy="3014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EF1C7964-DEEB-4D88-A435-6859899ED9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8891211"/>
              </p:ext>
            </p:extLst>
          </p:nvPr>
        </p:nvGraphicFramePr>
        <p:xfrm>
          <a:off x="1271125" y="4063777"/>
          <a:ext cx="1165056" cy="4408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69" name="Equation" r:id="rId36" imgW="596641" imgH="203112" progId="Equation.DSMT4">
                  <p:embed/>
                </p:oleObj>
              </mc:Choice>
              <mc:Fallback>
                <p:oleObj name="Equation" r:id="rId36" imgW="596641" imgH="203112" progId="Equation.DSMT4">
                  <p:embed/>
                  <p:pic>
                    <p:nvPicPr>
                      <p:cNvPr id="31762" name="对象 31761">
                        <a:extLst>
                          <a:ext uri="{FF2B5EF4-FFF2-40B4-BE49-F238E27FC236}">
                            <a16:creationId xmlns:a16="http://schemas.microsoft.com/office/drawing/2014/main" id="{5EF9548B-978E-46CD-802C-89E16A0EE3A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1125" y="4063777"/>
                        <a:ext cx="1165056" cy="4408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811D9A62-EFA1-4C68-BEA6-97E429B93A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5599097"/>
              </p:ext>
            </p:extLst>
          </p:nvPr>
        </p:nvGraphicFramePr>
        <p:xfrm>
          <a:off x="3393723" y="4028533"/>
          <a:ext cx="479396" cy="417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70" name="Equation" r:id="rId38" imgW="126725" imgH="177415" progId="Equation.DSMT4">
                  <p:embed/>
                </p:oleObj>
              </mc:Choice>
              <mc:Fallback>
                <p:oleObj name="Equation" r:id="rId38" imgW="126725" imgH="177415" progId="Equation.DSMT4">
                  <p:embed/>
                  <p:pic>
                    <p:nvPicPr>
                      <p:cNvPr id="60" name="对象 59">
                        <a:extLst>
                          <a:ext uri="{FF2B5EF4-FFF2-40B4-BE49-F238E27FC236}">
                            <a16:creationId xmlns:a16="http://schemas.microsoft.com/office/drawing/2014/main" id="{8D289FD7-55E7-4818-B79B-7E53944EC46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3723" y="4028533"/>
                        <a:ext cx="479396" cy="4178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7861D97A-C51E-4F0C-86BA-B4F3975249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6028216"/>
              </p:ext>
            </p:extLst>
          </p:nvPr>
        </p:nvGraphicFramePr>
        <p:xfrm>
          <a:off x="4001845" y="4110704"/>
          <a:ext cx="479396" cy="3046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71" name="Equation" r:id="rId39" imgW="126835" imgH="139518" progId="Equation.DSMT4">
                  <p:embed/>
                </p:oleObj>
              </mc:Choice>
              <mc:Fallback>
                <p:oleObj name="Equation" r:id="rId39" imgW="126835" imgH="139518" progId="Equation.DSMT4">
                  <p:embed/>
                  <p:pic>
                    <p:nvPicPr>
                      <p:cNvPr id="61" name="对象 60">
                        <a:extLst>
                          <a:ext uri="{FF2B5EF4-FFF2-40B4-BE49-F238E27FC236}">
                            <a16:creationId xmlns:a16="http://schemas.microsoft.com/office/drawing/2014/main" id="{C711E8FA-5DBE-473F-89C8-16D4E9F1D9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1845" y="4110704"/>
                        <a:ext cx="479396" cy="3046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E19C3ABB-CCB0-4A06-AB77-9EE5B1B512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7448562"/>
              </p:ext>
            </p:extLst>
          </p:nvPr>
        </p:nvGraphicFramePr>
        <p:xfrm>
          <a:off x="4888066" y="4113959"/>
          <a:ext cx="479394" cy="301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72" name="Equation" r:id="rId40" imgW="164957" imgH="139579" progId="Equation.DSMT4">
                  <p:embed/>
                </p:oleObj>
              </mc:Choice>
              <mc:Fallback>
                <p:oleObj name="Equation" r:id="rId40" imgW="164957" imgH="139579" progId="Equation.DSMT4">
                  <p:embed/>
                  <p:pic>
                    <p:nvPicPr>
                      <p:cNvPr id="62" name="对象 61">
                        <a:extLst>
                          <a:ext uri="{FF2B5EF4-FFF2-40B4-BE49-F238E27FC236}">
                            <a16:creationId xmlns:a16="http://schemas.microsoft.com/office/drawing/2014/main" id="{3DB36550-86A8-4094-B047-7BBDA9BCB8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8066" y="4113959"/>
                        <a:ext cx="479394" cy="3014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F076DF6F-DA71-4E37-AA4E-B7951B62F4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6736567"/>
              </p:ext>
            </p:extLst>
          </p:nvPr>
        </p:nvGraphicFramePr>
        <p:xfrm>
          <a:off x="7667065" y="3822676"/>
          <a:ext cx="1206945" cy="8295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73" name="Equation" r:id="rId41" imgW="799753" imgH="393529" progId="Equation.DSMT4">
                  <p:embed/>
                </p:oleObj>
              </mc:Choice>
              <mc:Fallback>
                <p:oleObj name="Equation" r:id="rId41" imgW="799753" imgH="393529" progId="Equation.DSMT4">
                  <p:embed/>
                  <p:pic>
                    <p:nvPicPr>
                      <p:cNvPr id="31764" name="对象 31763">
                        <a:extLst>
                          <a:ext uri="{FF2B5EF4-FFF2-40B4-BE49-F238E27FC236}">
                            <a16:creationId xmlns:a16="http://schemas.microsoft.com/office/drawing/2014/main" id="{254A62D7-50AB-4FF9-A699-47980B97E46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7065" y="3822676"/>
                        <a:ext cx="1206945" cy="82953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>
            <a:extLst>
              <a:ext uri="{FF2B5EF4-FFF2-40B4-BE49-F238E27FC236}">
                <a16:creationId xmlns:a16="http://schemas.microsoft.com/office/drawing/2014/main" id="{75770DC1-77CF-4C1E-9D55-769AA767FA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4189764"/>
              </p:ext>
            </p:extLst>
          </p:nvPr>
        </p:nvGraphicFramePr>
        <p:xfrm>
          <a:off x="1271123" y="4504609"/>
          <a:ext cx="1496489" cy="81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74" name="Equation" r:id="rId43" imgW="799753" imgH="393529" progId="Equation.DSMT4">
                  <p:embed/>
                </p:oleObj>
              </mc:Choice>
              <mc:Fallback>
                <p:oleObj name="Equation" r:id="rId43" imgW="799753" imgH="393529" progId="Equation.DSMT4">
                  <p:embed/>
                  <p:pic>
                    <p:nvPicPr>
                      <p:cNvPr id="31766" name="对象 31765">
                        <a:extLst>
                          <a:ext uri="{FF2B5EF4-FFF2-40B4-BE49-F238E27FC236}">
                            <a16:creationId xmlns:a16="http://schemas.microsoft.com/office/drawing/2014/main" id="{67325042-D5FB-49B7-968B-804D73A9D6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1123" y="4504609"/>
                        <a:ext cx="1496489" cy="8145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FCDEBB88-236F-488F-B1FA-1DBB527939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5043804"/>
              </p:ext>
            </p:extLst>
          </p:nvPr>
        </p:nvGraphicFramePr>
        <p:xfrm>
          <a:off x="3715401" y="4726472"/>
          <a:ext cx="479396" cy="417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75" name="Equation" r:id="rId45" imgW="126725" imgH="177415" progId="Equation.DSMT4">
                  <p:embed/>
                </p:oleObj>
              </mc:Choice>
              <mc:Fallback>
                <p:oleObj name="Equation" r:id="rId45" imgW="126725" imgH="177415" progId="Equation.DSMT4">
                  <p:embed/>
                  <p:pic>
                    <p:nvPicPr>
                      <p:cNvPr id="67" name="对象 66">
                        <a:extLst>
                          <a:ext uri="{FF2B5EF4-FFF2-40B4-BE49-F238E27FC236}">
                            <a16:creationId xmlns:a16="http://schemas.microsoft.com/office/drawing/2014/main" id="{5754725E-7E57-49EB-B1DB-28FE89B806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01" y="4726472"/>
                        <a:ext cx="479396" cy="4178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>
            <a:extLst>
              <a:ext uri="{FF2B5EF4-FFF2-40B4-BE49-F238E27FC236}">
                <a16:creationId xmlns:a16="http://schemas.microsoft.com/office/drawing/2014/main" id="{61336C55-049B-4D50-B74D-399C7B23D0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7178709"/>
              </p:ext>
            </p:extLst>
          </p:nvPr>
        </p:nvGraphicFramePr>
        <p:xfrm>
          <a:off x="4323523" y="4808643"/>
          <a:ext cx="479396" cy="3046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76" name="Equation" r:id="rId46" imgW="126835" imgH="139518" progId="Equation.DSMT4">
                  <p:embed/>
                </p:oleObj>
              </mc:Choice>
              <mc:Fallback>
                <p:oleObj name="Equation" r:id="rId46" imgW="126835" imgH="139518" progId="Equation.DSMT4">
                  <p:embed/>
                  <p:pic>
                    <p:nvPicPr>
                      <p:cNvPr id="68" name="对象 67">
                        <a:extLst>
                          <a:ext uri="{FF2B5EF4-FFF2-40B4-BE49-F238E27FC236}">
                            <a16:creationId xmlns:a16="http://schemas.microsoft.com/office/drawing/2014/main" id="{A5A9D8B7-A63E-43E5-A57B-A5E386FEA6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3523" y="4808643"/>
                        <a:ext cx="479396" cy="3046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>
            <a:extLst>
              <a:ext uri="{FF2B5EF4-FFF2-40B4-BE49-F238E27FC236}">
                <a16:creationId xmlns:a16="http://schemas.microsoft.com/office/drawing/2014/main" id="{541C02BC-C170-405D-BEB5-39DA7D23CE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0379290"/>
              </p:ext>
            </p:extLst>
          </p:nvPr>
        </p:nvGraphicFramePr>
        <p:xfrm>
          <a:off x="5209744" y="4811898"/>
          <a:ext cx="479394" cy="301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77" name="Equation" r:id="rId47" imgW="164957" imgH="139579" progId="Equation.DSMT4">
                  <p:embed/>
                </p:oleObj>
              </mc:Choice>
              <mc:Fallback>
                <p:oleObj name="Equation" r:id="rId47" imgW="164957" imgH="139579" progId="Equation.DSMT4">
                  <p:embed/>
                  <p:pic>
                    <p:nvPicPr>
                      <p:cNvPr id="69" name="对象 68">
                        <a:extLst>
                          <a:ext uri="{FF2B5EF4-FFF2-40B4-BE49-F238E27FC236}">
                            <a16:creationId xmlns:a16="http://schemas.microsoft.com/office/drawing/2014/main" id="{8D3D1BBD-4D40-4D16-B3E3-3F75523B71B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9744" y="4811898"/>
                        <a:ext cx="479394" cy="3014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object 8">
            <a:extLst>
              <a:ext uri="{FF2B5EF4-FFF2-40B4-BE49-F238E27FC236}">
                <a16:creationId xmlns:a16="http://schemas.microsoft.com/office/drawing/2014/main" id="{6E36AA13-193B-4FCE-BFEC-CD4BFD4F0D5B}"/>
              </a:ext>
            </a:extLst>
          </p:cNvPr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863452" y="235458"/>
            <a:ext cx="313944" cy="656844"/>
          </a:xfrm>
          <a:prstGeom prst="rect">
            <a:avLst/>
          </a:prstGeom>
        </p:spPr>
      </p:pic>
      <p:sp>
        <p:nvSpPr>
          <p:cNvPr id="38" name="object 9">
            <a:extLst>
              <a:ext uri="{FF2B5EF4-FFF2-40B4-BE49-F238E27FC236}">
                <a16:creationId xmlns:a16="http://schemas.microsoft.com/office/drawing/2014/main" id="{3A76AF55-5D8C-431C-8EC1-E321D326CA8C}"/>
              </a:ext>
            </a:extLst>
          </p:cNvPr>
          <p:cNvSpPr/>
          <p:nvPr/>
        </p:nvSpPr>
        <p:spPr>
          <a:xfrm>
            <a:off x="1271123" y="914400"/>
            <a:ext cx="6778625" cy="0"/>
          </a:xfrm>
          <a:custGeom>
            <a:avLst/>
            <a:gdLst/>
            <a:ahLst/>
            <a:cxnLst/>
            <a:rect l="l" t="t" r="r" b="b"/>
            <a:pathLst>
              <a:path w="6778625">
                <a:moveTo>
                  <a:pt x="0" y="0"/>
                </a:moveTo>
                <a:lnTo>
                  <a:pt x="6778625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1" name="对象 40">
            <a:extLst>
              <a:ext uri="{FF2B5EF4-FFF2-40B4-BE49-F238E27FC236}">
                <a16:creationId xmlns:a16="http://schemas.microsoft.com/office/drawing/2014/main" id="{A51E522A-7C19-40E4-BB3F-B7E6AC1DE9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8404117"/>
              </p:ext>
            </p:extLst>
          </p:nvPr>
        </p:nvGraphicFramePr>
        <p:xfrm>
          <a:off x="10670503" y="1298707"/>
          <a:ext cx="1321530" cy="503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78" name="Equation" r:id="rId49" imgW="533160" imgH="203040" progId="Equation.DSMT4">
                  <p:embed/>
                </p:oleObj>
              </mc:Choice>
              <mc:Fallback>
                <p:oleObj name="Equation" r:id="rId49" imgW="5331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0"/>
                      <a:stretch>
                        <a:fillRect/>
                      </a:stretch>
                    </p:blipFill>
                    <p:spPr>
                      <a:xfrm>
                        <a:off x="10670503" y="1298707"/>
                        <a:ext cx="1321530" cy="5034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对象 41">
            <a:extLst>
              <a:ext uri="{FF2B5EF4-FFF2-40B4-BE49-F238E27FC236}">
                <a16:creationId xmlns:a16="http://schemas.microsoft.com/office/drawing/2014/main" id="{22AE0373-EDE8-4C8E-8A6E-06731FA120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4591512"/>
              </p:ext>
            </p:extLst>
          </p:nvPr>
        </p:nvGraphicFramePr>
        <p:xfrm>
          <a:off x="9967702" y="2400425"/>
          <a:ext cx="773576" cy="399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79" name="Equation" r:id="rId51" imgW="393480" imgH="203040" progId="Equation.DSMT4">
                  <p:embed/>
                </p:oleObj>
              </mc:Choice>
              <mc:Fallback>
                <p:oleObj name="Equation" r:id="rId51" imgW="3934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2"/>
                      <a:stretch>
                        <a:fillRect/>
                      </a:stretch>
                    </p:blipFill>
                    <p:spPr>
                      <a:xfrm>
                        <a:off x="9967702" y="2400425"/>
                        <a:ext cx="773576" cy="399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>
            <a:extLst>
              <a:ext uri="{FF2B5EF4-FFF2-40B4-BE49-F238E27FC236}">
                <a16:creationId xmlns:a16="http://schemas.microsoft.com/office/drawing/2014/main" id="{848965AE-B19B-4D5A-8D11-A8944A46F5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4816738"/>
              </p:ext>
            </p:extLst>
          </p:nvPr>
        </p:nvGraphicFramePr>
        <p:xfrm>
          <a:off x="10034011" y="2906356"/>
          <a:ext cx="1915831" cy="578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80" name="Equation" r:id="rId53" imgW="672840" imgH="203040" progId="Equation.DSMT4">
                  <p:embed/>
                </p:oleObj>
              </mc:Choice>
              <mc:Fallback>
                <p:oleObj name="Equation" r:id="rId53" imgW="6728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4"/>
                      <a:stretch>
                        <a:fillRect/>
                      </a:stretch>
                    </p:blipFill>
                    <p:spPr>
                      <a:xfrm>
                        <a:off x="10034011" y="2906356"/>
                        <a:ext cx="1915831" cy="578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文本框 44">
            <a:extLst>
              <a:ext uri="{FF2B5EF4-FFF2-40B4-BE49-F238E27FC236}">
                <a16:creationId xmlns:a16="http://schemas.microsoft.com/office/drawing/2014/main" id="{6D310A60-9B67-47A7-8D97-4B955EFE5015}"/>
              </a:ext>
            </a:extLst>
          </p:cNvPr>
          <p:cNvSpPr txBox="1"/>
          <p:nvPr/>
        </p:nvSpPr>
        <p:spPr>
          <a:xfrm>
            <a:off x="921026" y="5381546"/>
            <a:ext cx="9289773" cy="905668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 sz="2400" dirty="0"/>
              <a:t>在很多计算中，经常用 </a:t>
            </a:r>
            <a:r>
              <a:rPr lang="en-US" altLang="zh-CN" sz="2400" dirty="0"/>
              <a:t>b</a:t>
            </a:r>
            <a:r>
              <a:rPr lang="zh-CN" altLang="en-US" sz="2400" dirty="0"/>
              <a:t>（较小）代替 </a:t>
            </a:r>
            <a:r>
              <a:rPr lang="en-US" altLang="zh-CN" sz="2400" dirty="0"/>
              <a:t>a</a:t>
            </a:r>
            <a:r>
              <a:rPr lang="zh-CN" altLang="en-US" sz="2400" dirty="0"/>
              <a:t>（较大）。特别地，取 </a:t>
            </a:r>
            <a:r>
              <a:rPr lang="en-US" altLang="zh-CN" sz="2400" dirty="0"/>
              <a:t>b</a:t>
            </a:r>
            <a:r>
              <a:rPr lang="zh-CN" altLang="en-US" sz="2400" dirty="0"/>
              <a:t> 为</a:t>
            </a:r>
            <a:r>
              <a:rPr lang="en-US" altLang="zh-CN" sz="2400" dirty="0"/>
              <a:t>a</a:t>
            </a:r>
            <a:r>
              <a:rPr lang="zh-CN" altLang="en-US" sz="2400" dirty="0"/>
              <a:t>  对模 </a:t>
            </a:r>
            <a:r>
              <a:rPr lang="en-US" altLang="zh-CN" sz="2400" dirty="0"/>
              <a:t>m</a:t>
            </a:r>
            <a:r>
              <a:rPr lang="zh-CN" altLang="en-US" sz="2400" dirty="0"/>
              <a:t>  的绝对最小剩余，可使计算大为减化。</a:t>
            </a:r>
          </a:p>
        </p:txBody>
      </p:sp>
    </p:spTree>
    <p:extLst>
      <p:ext uri="{BB962C8B-B14F-4D97-AF65-F5344CB8AC3E}">
        <p14:creationId xmlns:p14="http://schemas.microsoft.com/office/powerpoint/2010/main" val="2438201837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6470AF-6F4C-4AB0-8D58-B6F5619C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同余的概念及性质函数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2BC743-1712-403F-A52F-89F606CC9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4239" y="5378827"/>
            <a:ext cx="8516961" cy="563562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b="0" dirty="0">
                <a:latin typeface="宋体" panose="02010600030101010101" pitchFamily="2" charset="-122"/>
                <a:ea typeface="宋体" panose="02010600030101010101" pitchFamily="2" charset="-122"/>
              </a:rPr>
              <a:t>余数相同，正是“同余”的意义所在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88CC5-7097-4BA0-9934-BFA5A8F0B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2024/4/22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A033702-5576-447A-ACA6-EE7524A728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24</a:t>
            </a:fld>
            <a:endParaRPr lang="en-US" altLang="zh-CN"/>
          </a:p>
        </p:txBody>
      </p:sp>
      <p:sp>
        <p:nvSpPr>
          <p:cNvPr id="7" name="文本框 1">
            <a:extLst>
              <a:ext uri="{FF2B5EF4-FFF2-40B4-BE49-F238E27FC236}">
                <a16:creationId xmlns:a16="http://schemas.microsoft.com/office/drawing/2014/main" id="{E0359DD8-B275-4F0D-A694-ACDE441814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133179"/>
            <a:ext cx="8054668" cy="396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定理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5.2            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的充要条件是  和  被  除后所得的最小非负余数相等，即若</a:t>
            </a: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                        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          ；</a:t>
            </a: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                         ，         ；</a:t>
            </a: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则      。</a:t>
            </a:r>
          </a:p>
          <a:p>
            <a:pPr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证明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                        ，由        得         。但              ，所以必有       。                                           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B2026235-566B-4A6A-BC1A-B1B0558D02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4460872"/>
              </p:ext>
            </p:extLst>
          </p:nvPr>
        </p:nvGraphicFramePr>
        <p:xfrm>
          <a:off x="2726785" y="1268912"/>
          <a:ext cx="1591056" cy="421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68" name="Equation" r:id="rId3" imgW="774364" imgH="203112" progId="Equation.DSMT4">
                  <p:embed/>
                </p:oleObj>
              </mc:Choice>
              <mc:Fallback>
                <p:oleObj name="Equation" r:id="rId3" imgW="774364" imgH="203112" progId="Equation.DSMT4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0F9C4E1E-7E64-4BC2-A4D9-254569BB4F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6785" y="1268912"/>
                        <a:ext cx="1591056" cy="42166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CB97B184-5A9B-4219-93A0-4610AD3E87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3308838"/>
              </p:ext>
            </p:extLst>
          </p:nvPr>
        </p:nvGraphicFramePr>
        <p:xfrm>
          <a:off x="6799185" y="1281339"/>
          <a:ext cx="479396" cy="3968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69" name="Equation" r:id="rId5" imgW="126725" imgH="177415" progId="Equation.DSMT4">
                  <p:embed/>
                </p:oleObj>
              </mc:Choice>
              <mc:Fallback>
                <p:oleObj name="Equation" r:id="rId5" imgW="126725" imgH="177415" progId="Equation.DSMT4">
                  <p:embed/>
                  <p:pic>
                    <p:nvPicPr>
                      <p:cNvPr id="26" name="对象 25">
                        <a:extLst>
                          <a:ext uri="{FF2B5EF4-FFF2-40B4-BE49-F238E27FC236}">
                            <a16:creationId xmlns:a16="http://schemas.microsoft.com/office/drawing/2014/main" id="{BBEE9B71-0093-48EE-9F0C-68CDF929F5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9185" y="1281339"/>
                        <a:ext cx="479396" cy="39681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4E5294FD-CAEC-47E8-A04A-10CADC9A45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1254225"/>
              </p:ext>
            </p:extLst>
          </p:nvPr>
        </p:nvGraphicFramePr>
        <p:xfrm>
          <a:off x="6179222" y="1363698"/>
          <a:ext cx="479396" cy="3018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70" name="Equation" r:id="rId7" imgW="126835" imgH="139518" progId="Equation.DSMT4">
                  <p:embed/>
                </p:oleObj>
              </mc:Choice>
              <mc:Fallback>
                <p:oleObj name="Equation" r:id="rId7" imgW="126835" imgH="139518" progId="Equation.DSMT4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AD886114-5B30-478B-BB97-F5DD08A6B7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9222" y="1363698"/>
                        <a:ext cx="479396" cy="30183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76F22F2D-B460-4163-BD01-ED0403B7E9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5333374"/>
              </p:ext>
            </p:extLst>
          </p:nvPr>
        </p:nvGraphicFramePr>
        <p:xfrm>
          <a:off x="7416564" y="1363698"/>
          <a:ext cx="479394" cy="2835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71" name="Equation" r:id="rId9" imgW="164957" imgH="139579" progId="Equation.DSMT4">
                  <p:embed/>
                </p:oleObj>
              </mc:Choice>
              <mc:Fallback>
                <p:oleObj name="Equation" r:id="rId9" imgW="164957" imgH="139579" progId="Equation.DSMT4">
                  <p:embed/>
                  <p:pic>
                    <p:nvPicPr>
                      <p:cNvPr id="28" name="对象 27">
                        <a:extLst>
                          <a:ext uri="{FF2B5EF4-FFF2-40B4-BE49-F238E27FC236}">
                            <a16:creationId xmlns:a16="http://schemas.microsoft.com/office/drawing/2014/main" id="{C124B659-830E-48FA-BF05-87B1D00BB76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6564" y="1363698"/>
                        <a:ext cx="479394" cy="28354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F53C39E6-7CAA-4123-A37F-AAF572791C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3153687"/>
              </p:ext>
            </p:extLst>
          </p:nvPr>
        </p:nvGraphicFramePr>
        <p:xfrm>
          <a:off x="3397992" y="2351897"/>
          <a:ext cx="1591056" cy="509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72" name="Equation" r:id="rId11" imgW="711200" imgH="228600" progId="Equation.DSMT4">
                  <p:embed/>
                </p:oleObj>
              </mc:Choice>
              <mc:Fallback>
                <p:oleObj name="Equation" r:id="rId11" imgW="711200" imgH="228600" progId="Equation.DSMT4">
                  <p:embed/>
                  <p:pic>
                    <p:nvPicPr>
                      <p:cNvPr id="31751" name="对象 31750">
                        <a:extLst>
                          <a:ext uri="{FF2B5EF4-FFF2-40B4-BE49-F238E27FC236}">
                            <a16:creationId xmlns:a16="http://schemas.microsoft.com/office/drawing/2014/main" id="{30410C23-0099-41FB-958B-4A1C765B3F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7992" y="2351897"/>
                        <a:ext cx="1591056" cy="5096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3D4947A0-89DA-49D3-9055-D3018390ED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622579"/>
              </p:ext>
            </p:extLst>
          </p:nvPr>
        </p:nvGraphicFramePr>
        <p:xfrm>
          <a:off x="5237691" y="2351898"/>
          <a:ext cx="1558163" cy="509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73" name="Equation" r:id="rId13" imgW="634725" imgH="228501" progId="Equation.DSMT4">
                  <p:embed/>
                </p:oleObj>
              </mc:Choice>
              <mc:Fallback>
                <p:oleObj name="Equation" r:id="rId13" imgW="634725" imgH="228501" progId="Equation.DSMT4">
                  <p:embed/>
                  <p:pic>
                    <p:nvPicPr>
                      <p:cNvPr id="31753" name="对象 31752">
                        <a:extLst>
                          <a:ext uri="{FF2B5EF4-FFF2-40B4-BE49-F238E27FC236}">
                            <a16:creationId xmlns:a16="http://schemas.microsoft.com/office/drawing/2014/main" id="{456C8C44-4C6E-4C82-B276-95F4EC792B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7691" y="2351898"/>
                        <a:ext cx="1558163" cy="5096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503E6354-AC43-44A6-B3BF-D65332C479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4916700"/>
              </p:ext>
            </p:extLst>
          </p:nvPr>
        </p:nvGraphicFramePr>
        <p:xfrm>
          <a:off x="3397993" y="2861548"/>
          <a:ext cx="1591055" cy="509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74" name="Equation" r:id="rId15" imgW="736600" imgH="228600" progId="Equation.DSMT4">
                  <p:embed/>
                </p:oleObj>
              </mc:Choice>
              <mc:Fallback>
                <p:oleObj name="Equation" r:id="rId15" imgW="736600" imgH="228600" progId="Equation.DSMT4">
                  <p:embed/>
                  <p:pic>
                    <p:nvPicPr>
                      <p:cNvPr id="31755" name="对象 31754">
                        <a:extLst>
                          <a:ext uri="{FF2B5EF4-FFF2-40B4-BE49-F238E27FC236}">
                            <a16:creationId xmlns:a16="http://schemas.microsoft.com/office/drawing/2014/main" id="{A9406DF5-C33C-4998-BCBA-F17D77380DB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7993" y="2861548"/>
                        <a:ext cx="1591055" cy="5096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365BF95B-678A-40F2-B33A-F2E73664F3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0416395"/>
              </p:ext>
            </p:extLst>
          </p:nvPr>
        </p:nvGraphicFramePr>
        <p:xfrm>
          <a:off x="5276113" y="2884251"/>
          <a:ext cx="1481317" cy="5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75" name="Equation" r:id="rId17" imgW="647700" imgH="228600" progId="Equation.DSMT4">
                  <p:embed/>
                </p:oleObj>
              </mc:Choice>
              <mc:Fallback>
                <p:oleObj name="Equation" r:id="rId17" imgW="647700" imgH="228600" progId="Equation.DSMT4">
                  <p:embed/>
                  <p:pic>
                    <p:nvPicPr>
                      <p:cNvPr id="31757" name="对象 31756">
                        <a:extLst>
                          <a:ext uri="{FF2B5EF4-FFF2-40B4-BE49-F238E27FC236}">
                            <a16:creationId xmlns:a16="http://schemas.microsoft.com/office/drawing/2014/main" id="{476D341A-0A6E-4DB6-A459-5F2C461EC6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6113" y="2884251"/>
                        <a:ext cx="1481317" cy="5096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20CFC047-F124-47F9-B961-D72C237148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191118"/>
              </p:ext>
            </p:extLst>
          </p:nvPr>
        </p:nvGraphicFramePr>
        <p:xfrm>
          <a:off x="1666081" y="3399886"/>
          <a:ext cx="877824" cy="500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76" name="Equation" r:id="rId19" imgW="381000" imgH="228600" progId="Equation.DSMT4">
                  <p:embed/>
                </p:oleObj>
              </mc:Choice>
              <mc:Fallback>
                <p:oleObj name="Equation" r:id="rId19" imgW="381000" imgH="228600" progId="Equation.DSMT4">
                  <p:embed/>
                  <p:pic>
                    <p:nvPicPr>
                      <p:cNvPr id="31759" name="对象 31758">
                        <a:extLst>
                          <a:ext uri="{FF2B5EF4-FFF2-40B4-BE49-F238E27FC236}">
                            <a16:creationId xmlns:a16="http://schemas.microsoft.com/office/drawing/2014/main" id="{23D97A6E-BD7C-4826-B424-053087C018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6081" y="3399886"/>
                        <a:ext cx="877824" cy="5009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173D45A8-5060-49C8-9BD8-A5920F85DF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9215898"/>
              </p:ext>
            </p:extLst>
          </p:nvPr>
        </p:nvGraphicFramePr>
        <p:xfrm>
          <a:off x="2201883" y="4036945"/>
          <a:ext cx="3392424" cy="5224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77" name="Equation" r:id="rId21" imgW="1663700" imgH="228600" progId="Equation.DSMT4">
                  <p:embed/>
                </p:oleObj>
              </mc:Choice>
              <mc:Fallback>
                <p:oleObj name="Equation" r:id="rId21" imgW="1663700" imgH="228600" progId="Equation.DSMT4">
                  <p:embed/>
                  <p:pic>
                    <p:nvPicPr>
                      <p:cNvPr id="31761" name="对象 31760">
                        <a:extLst>
                          <a:ext uri="{FF2B5EF4-FFF2-40B4-BE49-F238E27FC236}">
                            <a16:creationId xmlns:a16="http://schemas.microsoft.com/office/drawing/2014/main" id="{A4F4512A-A9AF-4402-B27F-B6151F4F68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1883" y="4036945"/>
                        <a:ext cx="3392424" cy="5224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F228CFA2-2279-4A7F-8DFD-D007B034B9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653221"/>
              </p:ext>
            </p:extLst>
          </p:nvPr>
        </p:nvGraphicFramePr>
        <p:xfrm>
          <a:off x="6207249" y="4081389"/>
          <a:ext cx="1200160" cy="4335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78" name="Equation" r:id="rId23" imgW="533169" imgH="203112" progId="Equation.DSMT4">
                  <p:embed/>
                </p:oleObj>
              </mc:Choice>
              <mc:Fallback>
                <p:oleObj name="Equation" r:id="rId23" imgW="533169" imgH="203112" progId="Equation.DSMT4">
                  <p:embed/>
                  <p:pic>
                    <p:nvPicPr>
                      <p:cNvPr id="31763" name="对象 31762">
                        <a:extLst>
                          <a:ext uri="{FF2B5EF4-FFF2-40B4-BE49-F238E27FC236}">
                            <a16:creationId xmlns:a16="http://schemas.microsoft.com/office/drawing/2014/main" id="{2B704065-1227-46F5-A698-1275EB30AB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7249" y="4081389"/>
                        <a:ext cx="1200160" cy="43352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7CE00769-A8F9-4388-B90E-E5CF716627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9345252"/>
              </p:ext>
            </p:extLst>
          </p:nvPr>
        </p:nvGraphicFramePr>
        <p:xfrm>
          <a:off x="7761200" y="4017239"/>
          <a:ext cx="1246338" cy="5224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79" name="Equation" r:id="rId25" imgW="558800" imgH="228600" progId="Equation.DSMT4">
                  <p:embed/>
                </p:oleObj>
              </mc:Choice>
              <mc:Fallback>
                <p:oleObj name="Equation" r:id="rId25" imgW="558800" imgH="228600" progId="Equation.DSMT4">
                  <p:embed/>
                  <p:pic>
                    <p:nvPicPr>
                      <p:cNvPr id="31765" name="对象 31764">
                        <a:extLst>
                          <a:ext uri="{FF2B5EF4-FFF2-40B4-BE49-F238E27FC236}">
                            <a16:creationId xmlns:a16="http://schemas.microsoft.com/office/drawing/2014/main" id="{384DE8C1-EF26-48A3-8380-4EA02FDF55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61200" y="4017239"/>
                        <a:ext cx="1246338" cy="5224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4CE16E77-E76E-4308-95CE-CA15FBDE84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2532564"/>
              </p:ext>
            </p:extLst>
          </p:nvPr>
        </p:nvGraphicFramePr>
        <p:xfrm>
          <a:off x="1666081" y="4619675"/>
          <a:ext cx="2020105" cy="522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80" name="Equation" r:id="rId27" imgW="977900" imgH="228600" progId="Equation.DSMT4">
                  <p:embed/>
                </p:oleObj>
              </mc:Choice>
              <mc:Fallback>
                <p:oleObj name="Equation" r:id="rId27" imgW="977900" imgH="228600" progId="Equation.DSMT4">
                  <p:embed/>
                  <p:pic>
                    <p:nvPicPr>
                      <p:cNvPr id="31767" name="对象 31766">
                        <a:extLst>
                          <a:ext uri="{FF2B5EF4-FFF2-40B4-BE49-F238E27FC236}">
                            <a16:creationId xmlns:a16="http://schemas.microsoft.com/office/drawing/2014/main" id="{57FF3780-7096-46F9-AF2E-C94A93194B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6081" y="4619675"/>
                        <a:ext cx="2020105" cy="5224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8A1E751C-535F-4354-8213-1A3AA492D7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1955149"/>
              </p:ext>
            </p:extLst>
          </p:nvPr>
        </p:nvGraphicFramePr>
        <p:xfrm>
          <a:off x="5329425" y="4613741"/>
          <a:ext cx="877824" cy="500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81" name="Equation" r:id="rId29" imgW="381000" imgH="228600" progId="Equation.DSMT4">
                  <p:embed/>
                </p:oleObj>
              </mc:Choice>
              <mc:Fallback>
                <p:oleObj name="Equation" r:id="rId29" imgW="381000" imgH="228600" progId="Equation.DSMT4">
                  <p:embed/>
                  <p:pic>
                    <p:nvPicPr>
                      <p:cNvPr id="56" name="对象 55">
                        <a:extLst>
                          <a:ext uri="{FF2B5EF4-FFF2-40B4-BE49-F238E27FC236}">
                            <a16:creationId xmlns:a16="http://schemas.microsoft.com/office/drawing/2014/main" id="{F68FA0CE-A2B0-450D-8E59-47AC4956748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9425" y="4613741"/>
                        <a:ext cx="877824" cy="5009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object 8">
            <a:extLst>
              <a:ext uri="{FF2B5EF4-FFF2-40B4-BE49-F238E27FC236}">
                <a16:creationId xmlns:a16="http://schemas.microsoft.com/office/drawing/2014/main" id="{D9F7FA07-961C-4440-93C4-229B1775BB33}"/>
              </a:ext>
            </a:extLst>
          </p:cNvPr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863452" y="235458"/>
            <a:ext cx="313944" cy="656844"/>
          </a:xfrm>
          <a:prstGeom prst="rect">
            <a:avLst/>
          </a:prstGeom>
        </p:spPr>
      </p:pic>
      <p:sp>
        <p:nvSpPr>
          <p:cNvPr id="23" name="object 9">
            <a:extLst>
              <a:ext uri="{FF2B5EF4-FFF2-40B4-BE49-F238E27FC236}">
                <a16:creationId xmlns:a16="http://schemas.microsoft.com/office/drawing/2014/main" id="{C399553B-81D7-4E3B-A0B7-0F06C7180969}"/>
              </a:ext>
            </a:extLst>
          </p:cNvPr>
          <p:cNvSpPr/>
          <p:nvPr/>
        </p:nvSpPr>
        <p:spPr>
          <a:xfrm>
            <a:off x="1271123" y="914400"/>
            <a:ext cx="6778625" cy="0"/>
          </a:xfrm>
          <a:custGeom>
            <a:avLst/>
            <a:gdLst/>
            <a:ahLst/>
            <a:cxnLst/>
            <a:rect l="l" t="t" r="r" b="b"/>
            <a:pathLst>
              <a:path w="6778625">
                <a:moveTo>
                  <a:pt x="0" y="0"/>
                </a:moveTo>
                <a:lnTo>
                  <a:pt x="6778625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1255592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5891CC-3478-467B-A96D-03B43B539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-40" dirty="0"/>
              <a:t>同余类与剩余系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5E7642-4C90-48DD-B7A2-B293B2943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2024/4/21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CC6551-29EA-401C-94FA-9A072FE30A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25</a:t>
            </a:fld>
            <a:endParaRPr lang="en-US" altLang="zh-CN"/>
          </a:p>
        </p:txBody>
      </p: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621BA3B7-A06F-4CCB-8152-6D5F25F1B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593" y="5462777"/>
            <a:ext cx="1496220" cy="832865"/>
          </a:xfrm>
        </p:spPr>
        <p:txBody>
          <a:bodyPr/>
          <a:lstStyle/>
          <a:p>
            <a:endParaRPr lang="zh-CN" altLang="en-US" b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9" name="object 8">
            <a:extLst>
              <a:ext uri="{FF2B5EF4-FFF2-40B4-BE49-F238E27FC236}">
                <a16:creationId xmlns:a16="http://schemas.microsoft.com/office/drawing/2014/main" id="{7D65DFFE-7712-4C4A-9B37-A771459B93D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7729" y="387858"/>
            <a:ext cx="313944" cy="656844"/>
          </a:xfrm>
          <a:prstGeom prst="rect">
            <a:avLst/>
          </a:prstGeom>
        </p:spPr>
      </p:pic>
      <p:sp>
        <p:nvSpPr>
          <p:cNvPr id="40" name="object 9">
            <a:extLst>
              <a:ext uri="{FF2B5EF4-FFF2-40B4-BE49-F238E27FC236}">
                <a16:creationId xmlns:a16="http://schemas.microsoft.com/office/drawing/2014/main" id="{18DEBE3E-3AB0-4E3D-AA6B-3915780779E3}"/>
              </a:ext>
            </a:extLst>
          </p:cNvPr>
          <p:cNvSpPr/>
          <p:nvPr/>
        </p:nvSpPr>
        <p:spPr>
          <a:xfrm>
            <a:off x="1295400" y="1066800"/>
            <a:ext cx="6778625" cy="0"/>
          </a:xfrm>
          <a:custGeom>
            <a:avLst/>
            <a:gdLst/>
            <a:ahLst/>
            <a:cxnLst/>
            <a:rect l="l" t="t" r="r" b="b"/>
            <a:pathLst>
              <a:path w="6778625">
                <a:moveTo>
                  <a:pt x="0" y="0"/>
                </a:moveTo>
                <a:lnTo>
                  <a:pt x="6778625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文本框 1">
            <a:extLst>
              <a:ext uri="{FF2B5EF4-FFF2-40B4-BE49-F238E27FC236}">
                <a16:creationId xmlns:a16="http://schemas.microsoft.com/office/drawing/2014/main" id="{3F2A765F-BF95-4E92-BEBC-88B60E56B0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1150005"/>
            <a:ext cx="9093200" cy="5145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定理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5.3 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同余式可以相加、相乘，即如果           ，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       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 ，则                       ，</a:t>
            </a: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证明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由         ，             得                    ，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                         ，    所以                                                   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             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  <a:p>
            <a:pPr>
              <a:lnSpc>
                <a:spcPct val="150000"/>
              </a:lnSpc>
              <a:spcBef>
                <a:spcPts val="1200"/>
              </a:spcBef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定理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5.4 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设                   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,                 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，满足                   。   若              则 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                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。此时称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个多项式模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m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 同余。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证明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  反复利用定理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5.3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即得。</a:t>
            </a:r>
          </a:p>
        </p:txBody>
      </p:sp>
      <p:sp>
        <p:nvSpPr>
          <p:cNvPr id="43" name="Rectangle 2">
            <a:extLst>
              <a:ext uri="{FF2B5EF4-FFF2-40B4-BE49-F238E27FC236}">
                <a16:creationId xmlns:a16="http://schemas.microsoft.com/office/drawing/2014/main" id="{4F4643AD-BF57-4567-8800-54CC4672D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1734" y="95042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4" name="Rectangle 4">
            <a:extLst>
              <a:ext uri="{FF2B5EF4-FFF2-40B4-BE49-F238E27FC236}">
                <a16:creationId xmlns:a16="http://schemas.microsoft.com/office/drawing/2014/main" id="{9AB8D65C-48DD-4583-92C3-7327023F7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1734" y="95042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5" name="Rectangle 6">
            <a:extLst>
              <a:ext uri="{FF2B5EF4-FFF2-40B4-BE49-F238E27FC236}">
                <a16:creationId xmlns:a16="http://schemas.microsoft.com/office/drawing/2014/main" id="{DC6A6E37-04E4-4EFA-A4FF-C267663FB1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1734" y="95042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6" name="Rectangle 8">
            <a:extLst>
              <a:ext uri="{FF2B5EF4-FFF2-40B4-BE49-F238E27FC236}">
                <a16:creationId xmlns:a16="http://schemas.microsoft.com/office/drawing/2014/main" id="{F6F39AE7-EDFA-4200-9BB8-62E7392E4E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1734" y="95042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7" name="Rectangle 15">
            <a:extLst>
              <a:ext uri="{FF2B5EF4-FFF2-40B4-BE49-F238E27FC236}">
                <a16:creationId xmlns:a16="http://schemas.microsoft.com/office/drawing/2014/main" id="{BC216B4A-01E8-412A-8663-4472D1105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1734" y="95042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8" name="Rectangle 17">
            <a:extLst>
              <a:ext uri="{FF2B5EF4-FFF2-40B4-BE49-F238E27FC236}">
                <a16:creationId xmlns:a16="http://schemas.microsoft.com/office/drawing/2014/main" id="{936FF7C9-90E8-4D20-BCAB-4287F1A6A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1734" y="95042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9" name="Rectangle 19">
            <a:extLst>
              <a:ext uri="{FF2B5EF4-FFF2-40B4-BE49-F238E27FC236}">
                <a16:creationId xmlns:a16="http://schemas.microsoft.com/office/drawing/2014/main" id="{49A20856-0CB0-4BE6-A32F-8B3EC806C2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1734" y="95042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0" name="Rectangle 21">
            <a:extLst>
              <a:ext uri="{FF2B5EF4-FFF2-40B4-BE49-F238E27FC236}">
                <a16:creationId xmlns:a16="http://schemas.microsoft.com/office/drawing/2014/main" id="{A1CD41CE-6406-4590-8783-B5B60DA48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1734" y="95042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1" name="Rectangle 23">
            <a:extLst>
              <a:ext uri="{FF2B5EF4-FFF2-40B4-BE49-F238E27FC236}">
                <a16:creationId xmlns:a16="http://schemas.microsoft.com/office/drawing/2014/main" id="{6F9679FD-9365-4752-8ECE-13DC8F45A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1734" y="95042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2" name="对象 51">
            <a:extLst>
              <a:ext uri="{FF2B5EF4-FFF2-40B4-BE49-F238E27FC236}">
                <a16:creationId xmlns:a16="http://schemas.microsoft.com/office/drawing/2014/main" id="{C5F945E8-C2AD-45DA-9087-339999609E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821702"/>
              </p:ext>
            </p:extLst>
          </p:nvPr>
        </p:nvGraphicFramePr>
        <p:xfrm>
          <a:off x="7369175" y="1282700"/>
          <a:ext cx="1795463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74" name="Equation" r:id="rId4" imgW="876240" imgH="190440" progId="Equation.DSMT4">
                  <p:embed/>
                </p:oleObj>
              </mc:Choice>
              <mc:Fallback>
                <p:oleObj name="Equation" r:id="rId4" imgW="876240" imgH="190440" progId="Equation.DSMT4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6B23AA5A-C50B-4B58-8A96-42191523AB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69175" y="1282700"/>
                        <a:ext cx="1795463" cy="4397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对象 52">
            <a:extLst>
              <a:ext uri="{FF2B5EF4-FFF2-40B4-BE49-F238E27FC236}">
                <a16:creationId xmlns:a16="http://schemas.microsoft.com/office/drawing/2014/main" id="{C5E88ECB-8132-49D5-AE66-C89827612C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8658047"/>
              </p:ext>
            </p:extLst>
          </p:nvPr>
        </p:nvGraphicFramePr>
        <p:xfrm>
          <a:off x="1674813" y="1820863"/>
          <a:ext cx="1738312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75" name="Equation" r:id="rId6" imgW="876240" imgH="177480" progId="Equation.DSMT4">
                  <p:embed/>
                </p:oleObj>
              </mc:Choice>
              <mc:Fallback>
                <p:oleObj name="Equation" r:id="rId6" imgW="876240" imgH="177480" progId="Equation.DSMT4">
                  <p:embed/>
                  <p:pic>
                    <p:nvPicPr>
                      <p:cNvPr id="25" name="对象 24">
                        <a:extLst>
                          <a:ext uri="{FF2B5EF4-FFF2-40B4-BE49-F238E27FC236}">
                            <a16:creationId xmlns:a16="http://schemas.microsoft.com/office/drawing/2014/main" id="{54EAF080-5604-43DB-BBA8-44F7E04218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4813" y="1820863"/>
                        <a:ext cx="1738312" cy="4127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对象 53">
            <a:extLst>
              <a:ext uri="{FF2B5EF4-FFF2-40B4-BE49-F238E27FC236}">
                <a16:creationId xmlns:a16="http://schemas.microsoft.com/office/drawing/2014/main" id="{A16F8F85-6287-44FD-8283-836D71E471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5610047"/>
              </p:ext>
            </p:extLst>
          </p:nvPr>
        </p:nvGraphicFramePr>
        <p:xfrm>
          <a:off x="4155921" y="1773071"/>
          <a:ext cx="3095625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76" name="Equation" r:id="rId8" imgW="1650960" imgH="215640" progId="Equation.DSMT4">
                  <p:embed/>
                </p:oleObj>
              </mc:Choice>
              <mc:Fallback>
                <p:oleObj name="Equation" r:id="rId8" imgW="1650960" imgH="215640" progId="Equation.DSMT4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B2A5C805-CF7E-4E2F-BBB5-A96DC7212DA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5921" y="1773071"/>
                        <a:ext cx="3095625" cy="4968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对象 54">
            <a:extLst>
              <a:ext uri="{FF2B5EF4-FFF2-40B4-BE49-F238E27FC236}">
                <a16:creationId xmlns:a16="http://schemas.microsoft.com/office/drawing/2014/main" id="{37C18736-ECAA-41CE-BCA7-B80492B2B1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47743"/>
              </p:ext>
            </p:extLst>
          </p:nvPr>
        </p:nvGraphicFramePr>
        <p:xfrm>
          <a:off x="7557930" y="1741770"/>
          <a:ext cx="3055937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77" name="Equation" r:id="rId10" imgW="1409400" imgH="215640" progId="Equation.DSMT4">
                  <p:embed/>
                </p:oleObj>
              </mc:Choice>
              <mc:Fallback>
                <p:oleObj name="Equation" r:id="rId10" imgW="1409400" imgH="215640" progId="Equation.DSMT4">
                  <p:embed/>
                  <p:pic>
                    <p:nvPicPr>
                      <p:cNvPr id="29" name="对象 28">
                        <a:extLst>
                          <a:ext uri="{FF2B5EF4-FFF2-40B4-BE49-F238E27FC236}">
                            <a16:creationId xmlns:a16="http://schemas.microsoft.com/office/drawing/2014/main" id="{8387B851-1ED1-41ED-B65B-9910994CFF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7930" y="1741770"/>
                        <a:ext cx="3055937" cy="5159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对象 55">
            <a:extLst>
              <a:ext uri="{FF2B5EF4-FFF2-40B4-BE49-F238E27FC236}">
                <a16:creationId xmlns:a16="http://schemas.microsoft.com/office/drawing/2014/main" id="{FF7268E4-9E0F-41D1-9051-1B080D19FA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2328869"/>
              </p:ext>
            </p:extLst>
          </p:nvPr>
        </p:nvGraphicFramePr>
        <p:xfrm>
          <a:off x="2845124" y="2379732"/>
          <a:ext cx="1367161" cy="523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78" name="Equation" r:id="rId12" imgW="711200" imgH="228600" progId="Equation.DSMT4">
                  <p:embed/>
                </p:oleObj>
              </mc:Choice>
              <mc:Fallback>
                <p:oleObj name="Equation" r:id="rId12" imgW="711200" imgH="228600" progId="Equation.DSMT4">
                  <p:embed/>
                  <p:pic>
                    <p:nvPicPr>
                      <p:cNvPr id="31" name="对象 30">
                        <a:extLst>
                          <a:ext uri="{FF2B5EF4-FFF2-40B4-BE49-F238E27FC236}">
                            <a16:creationId xmlns:a16="http://schemas.microsoft.com/office/drawing/2014/main" id="{621071C2-F9B1-4162-9F12-C9AC4CF6BB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5124" y="2379732"/>
                        <a:ext cx="1367161" cy="5235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对象 56">
            <a:extLst>
              <a:ext uri="{FF2B5EF4-FFF2-40B4-BE49-F238E27FC236}">
                <a16:creationId xmlns:a16="http://schemas.microsoft.com/office/drawing/2014/main" id="{B5862835-E6A7-4142-A69D-B16C1778FE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6601881"/>
              </p:ext>
            </p:extLst>
          </p:nvPr>
        </p:nvGraphicFramePr>
        <p:xfrm>
          <a:off x="4371711" y="2370855"/>
          <a:ext cx="1429677" cy="5324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79" name="Equation" r:id="rId14" imgW="736600" imgH="228600" progId="Equation.DSMT4">
                  <p:embed/>
                </p:oleObj>
              </mc:Choice>
              <mc:Fallback>
                <p:oleObj name="Equation" r:id="rId14" imgW="736600" imgH="228600" progId="Equation.DSMT4">
                  <p:embed/>
                  <p:pic>
                    <p:nvPicPr>
                      <p:cNvPr id="31745" name="对象 31744">
                        <a:extLst>
                          <a:ext uri="{FF2B5EF4-FFF2-40B4-BE49-F238E27FC236}">
                            <a16:creationId xmlns:a16="http://schemas.microsoft.com/office/drawing/2014/main" id="{918C4FF9-0D02-455B-ACD1-FEFC9D537C4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1711" y="2370855"/>
                        <a:ext cx="1429677" cy="5324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对象 57">
            <a:extLst>
              <a:ext uri="{FF2B5EF4-FFF2-40B4-BE49-F238E27FC236}">
                <a16:creationId xmlns:a16="http://schemas.microsoft.com/office/drawing/2014/main" id="{819A1636-0451-4021-A699-9F90F64069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1013850"/>
              </p:ext>
            </p:extLst>
          </p:nvPr>
        </p:nvGraphicFramePr>
        <p:xfrm>
          <a:off x="7535022" y="2311493"/>
          <a:ext cx="3078845" cy="546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80" name="Equation" r:id="rId16" imgW="1638300" imgH="228600" progId="Equation.DSMT4">
                  <p:embed/>
                </p:oleObj>
              </mc:Choice>
              <mc:Fallback>
                <p:oleObj name="Equation" r:id="rId16" imgW="1638300" imgH="228600" progId="Equation.DSMT4">
                  <p:embed/>
                  <p:pic>
                    <p:nvPicPr>
                      <p:cNvPr id="31749" name="对象 31748">
                        <a:extLst>
                          <a:ext uri="{FF2B5EF4-FFF2-40B4-BE49-F238E27FC236}">
                            <a16:creationId xmlns:a16="http://schemas.microsoft.com/office/drawing/2014/main" id="{9A33CD9A-EA63-4111-8E53-7E8ED3F980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35022" y="2311493"/>
                        <a:ext cx="3078845" cy="5462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对象 58">
            <a:extLst>
              <a:ext uri="{FF2B5EF4-FFF2-40B4-BE49-F238E27FC236}">
                <a16:creationId xmlns:a16="http://schemas.microsoft.com/office/drawing/2014/main" id="{080A7379-6414-47F4-8D8A-61848DC290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246468"/>
              </p:ext>
            </p:extLst>
          </p:nvPr>
        </p:nvGraphicFramePr>
        <p:xfrm>
          <a:off x="1764675" y="2903311"/>
          <a:ext cx="4608512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81" name="Equation" r:id="rId18" imgW="2260440" imgH="228600" progId="Equation.DSMT4">
                  <p:embed/>
                </p:oleObj>
              </mc:Choice>
              <mc:Fallback>
                <p:oleObj name="Equation" r:id="rId18" imgW="2260440" imgH="228600" progId="Equation.DSMT4">
                  <p:embed/>
                  <p:pic>
                    <p:nvPicPr>
                      <p:cNvPr id="31751" name="对象 31750">
                        <a:extLst>
                          <a:ext uri="{FF2B5EF4-FFF2-40B4-BE49-F238E27FC236}">
                            <a16:creationId xmlns:a16="http://schemas.microsoft.com/office/drawing/2014/main" id="{5428EF12-BAB6-4CF6-9BF4-CE68AB0653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4675" y="2903311"/>
                        <a:ext cx="4608512" cy="5318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对象 59">
            <a:extLst>
              <a:ext uri="{FF2B5EF4-FFF2-40B4-BE49-F238E27FC236}">
                <a16:creationId xmlns:a16="http://schemas.microsoft.com/office/drawing/2014/main" id="{9C40E821-2DF4-4422-9913-D36307E058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0360425"/>
              </p:ext>
            </p:extLst>
          </p:nvPr>
        </p:nvGraphicFramePr>
        <p:xfrm>
          <a:off x="7546855" y="2911489"/>
          <a:ext cx="2728879" cy="490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82" name="Equation" r:id="rId20" imgW="1320227" imgH="203112" progId="Equation.DSMT4">
                  <p:embed/>
                </p:oleObj>
              </mc:Choice>
              <mc:Fallback>
                <p:oleObj name="Equation" r:id="rId20" imgW="1320227" imgH="203112" progId="Equation.DSMT4">
                  <p:embed/>
                  <p:pic>
                    <p:nvPicPr>
                      <p:cNvPr id="31753" name="对象 31752">
                        <a:extLst>
                          <a:ext uri="{FF2B5EF4-FFF2-40B4-BE49-F238E27FC236}">
                            <a16:creationId xmlns:a16="http://schemas.microsoft.com/office/drawing/2014/main" id="{0C51FB85-F5DF-4F3B-9B55-AF1BF18CBD8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855" y="2911489"/>
                        <a:ext cx="2728879" cy="4905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对象 60">
            <a:extLst>
              <a:ext uri="{FF2B5EF4-FFF2-40B4-BE49-F238E27FC236}">
                <a16:creationId xmlns:a16="http://schemas.microsoft.com/office/drawing/2014/main" id="{9B4AB9F1-6B05-4D95-824D-9D97537CE0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0754949"/>
              </p:ext>
            </p:extLst>
          </p:nvPr>
        </p:nvGraphicFramePr>
        <p:xfrm>
          <a:off x="1738171" y="3476375"/>
          <a:ext cx="2349827" cy="473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83" name="Equation" r:id="rId22" imgW="1040948" imgH="203112" progId="Equation.DSMT4">
                  <p:embed/>
                </p:oleObj>
              </mc:Choice>
              <mc:Fallback>
                <p:oleObj name="Equation" r:id="rId22" imgW="1040948" imgH="203112" progId="Equation.DSMT4">
                  <p:embed/>
                  <p:pic>
                    <p:nvPicPr>
                      <p:cNvPr id="31755" name="对象 31754">
                        <a:extLst>
                          <a:ext uri="{FF2B5EF4-FFF2-40B4-BE49-F238E27FC236}">
                            <a16:creationId xmlns:a16="http://schemas.microsoft.com/office/drawing/2014/main" id="{2379318D-A02C-41CB-B0E9-5E2A29A225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8171" y="3476375"/>
                        <a:ext cx="2349827" cy="4731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对象 61">
            <a:extLst>
              <a:ext uri="{FF2B5EF4-FFF2-40B4-BE49-F238E27FC236}">
                <a16:creationId xmlns:a16="http://schemas.microsoft.com/office/drawing/2014/main" id="{35B0A799-CBFB-4A25-B604-06D1A6F6EB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765768"/>
              </p:ext>
            </p:extLst>
          </p:nvPr>
        </p:nvGraphicFramePr>
        <p:xfrm>
          <a:off x="3388368" y="4146559"/>
          <a:ext cx="2990068" cy="5584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84" name="Equation" r:id="rId24" imgW="1612900" imgH="241300" progId="Equation.DSMT4">
                  <p:embed/>
                </p:oleObj>
              </mc:Choice>
              <mc:Fallback>
                <p:oleObj name="Equation" r:id="rId24" imgW="1612900" imgH="241300" progId="Equation.DSMT4">
                  <p:embed/>
                  <p:pic>
                    <p:nvPicPr>
                      <p:cNvPr id="31757" name="对象 31756">
                        <a:extLst>
                          <a:ext uri="{FF2B5EF4-FFF2-40B4-BE49-F238E27FC236}">
                            <a16:creationId xmlns:a16="http://schemas.microsoft.com/office/drawing/2014/main" id="{64EC2046-1481-4F88-9B64-B2F2CFA04C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8368" y="4146559"/>
                        <a:ext cx="2990068" cy="5584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对象 62">
            <a:extLst>
              <a:ext uri="{FF2B5EF4-FFF2-40B4-BE49-F238E27FC236}">
                <a16:creationId xmlns:a16="http://schemas.microsoft.com/office/drawing/2014/main" id="{7ABBA5D6-3BF0-4B94-9F7A-1F15C85B8B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2197745"/>
              </p:ext>
            </p:extLst>
          </p:nvPr>
        </p:nvGraphicFramePr>
        <p:xfrm>
          <a:off x="6646171" y="4164144"/>
          <a:ext cx="2728879" cy="5068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85" name="Equation" r:id="rId26" imgW="1562100" imgH="241300" progId="Equation.DSMT4">
                  <p:embed/>
                </p:oleObj>
              </mc:Choice>
              <mc:Fallback>
                <p:oleObj name="Equation" r:id="rId26" imgW="1562100" imgH="241300" progId="Equation.DSMT4">
                  <p:embed/>
                  <p:pic>
                    <p:nvPicPr>
                      <p:cNvPr id="31759" name="对象 31758">
                        <a:extLst>
                          <a:ext uri="{FF2B5EF4-FFF2-40B4-BE49-F238E27FC236}">
                            <a16:creationId xmlns:a16="http://schemas.microsoft.com/office/drawing/2014/main" id="{F05AA0A7-09C0-412D-B0D1-DB57A28C3D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6171" y="4164144"/>
                        <a:ext cx="2728879" cy="5068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对象 63">
            <a:extLst>
              <a:ext uri="{FF2B5EF4-FFF2-40B4-BE49-F238E27FC236}">
                <a16:creationId xmlns:a16="http://schemas.microsoft.com/office/drawing/2014/main" id="{BBE2FF6A-CA69-4C63-AFD8-230E87E9B4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2639038"/>
              </p:ext>
            </p:extLst>
          </p:nvPr>
        </p:nvGraphicFramePr>
        <p:xfrm>
          <a:off x="2390313" y="4714560"/>
          <a:ext cx="1868411" cy="4991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86" name="Equation" r:id="rId28" imgW="850900" imgH="228600" progId="Equation.DSMT4">
                  <p:embed/>
                </p:oleObj>
              </mc:Choice>
              <mc:Fallback>
                <p:oleObj name="Equation" r:id="rId28" imgW="850900" imgH="228600" progId="Equation.DSMT4">
                  <p:embed/>
                  <p:pic>
                    <p:nvPicPr>
                      <p:cNvPr id="31761" name="对象 31760">
                        <a:extLst>
                          <a:ext uri="{FF2B5EF4-FFF2-40B4-BE49-F238E27FC236}">
                            <a16:creationId xmlns:a16="http://schemas.microsoft.com/office/drawing/2014/main" id="{15F2D5B8-0DA6-47E7-A595-9580A7E68F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0313" y="4714560"/>
                        <a:ext cx="1868411" cy="49915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对象 64">
            <a:extLst>
              <a:ext uri="{FF2B5EF4-FFF2-40B4-BE49-F238E27FC236}">
                <a16:creationId xmlns:a16="http://schemas.microsoft.com/office/drawing/2014/main" id="{D7FC09D7-58BF-46C0-B5FD-A62679D39C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0974117"/>
              </p:ext>
            </p:extLst>
          </p:nvPr>
        </p:nvGraphicFramePr>
        <p:xfrm>
          <a:off x="4212285" y="4724434"/>
          <a:ext cx="1090304" cy="449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87" name="Equation" r:id="rId30" imgW="672808" imgH="203112" progId="Equation.DSMT4">
                  <p:embed/>
                </p:oleObj>
              </mc:Choice>
              <mc:Fallback>
                <p:oleObj name="Equation" r:id="rId30" imgW="672808" imgH="203112" progId="Equation.DSMT4">
                  <p:embed/>
                  <p:pic>
                    <p:nvPicPr>
                      <p:cNvPr id="31763" name="对象 31762">
                        <a:extLst>
                          <a:ext uri="{FF2B5EF4-FFF2-40B4-BE49-F238E27FC236}">
                            <a16:creationId xmlns:a16="http://schemas.microsoft.com/office/drawing/2014/main" id="{7C4D88DB-06BD-4AA4-B3F6-2B2B5021E1D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2285" y="4724434"/>
                        <a:ext cx="1090304" cy="44993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对象 65">
            <a:extLst>
              <a:ext uri="{FF2B5EF4-FFF2-40B4-BE49-F238E27FC236}">
                <a16:creationId xmlns:a16="http://schemas.microsoft.com/office/drawing/2014/main" id="{05EE62F7-189F-42CC-ADBD-56BCB4C8EE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9847921"/>
              </p:ext>
            </p:extLst>
          </p:nvPr>
        </p:nvGraphicFramePr>
        <p:xfrm>
          <a:off x="6270261" y="4681984"/>
          <a:ext cx="1765833" cy="5068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88" name="Equation" r:id="rId32" imgW="876300" imgH="228600" progId="Equation.DSMT4">
                  <p:embed/>
                </p:oleObj>
              </mc:Choice>
              <mc:Fallback>
                <p:oleObj name="Equation" r:id="rId32" imgW="876300" imgH="228600" progId="Equation.DSMT4">
                  <p:embed/>
                  <p:pic>
                    <p:nvPicPr>
                      <p:cNvPr id="31765" name="对象 31764">
                        <a:extLst>
                          <a:ext uri="{FF2B5EF4-FFF2-40B4-BE49-F238E27FC236}">
                            <a16:creationId xmlns:a16="http://schemas.microsoft.com/office/drawing/2014/main" id="{A5396FD3-8859-43DF-81F8-CCA6D3C376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0261" y="4681984"/>
                        <a:ext cx="1765833" cy="5068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对象 66">
            <a:extLst>
              <a:ext uri="{FF2B5EF4-FFF2-40B4-BE49-F238E27FC236}">
                <a16:creationId xmlns:a16="http://schemas.microsoft.com/office/drawing/2014/main" id="{82B04F24-D117-4E0F-9BBC-1CE7123700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8187953"/>
              </p:ext>
            </p:extLst>
          </p:nvPr>
        </p:nvGraphicFramePr>
        <p:xfrm>
          <a:off x="1738171" y="5233185"/>
          <a:ext cx="2784462" cy="5096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89" name="Equation" r:id="rId34" imgW="1295400" imgH="228600" progId="Equation.DSMT4">
                  <p:embed/>
                </p:oleObj>
              </mc:Choice>
              <mc:Fallback>
                <p:oleObj name="Equation" r:id="rId34" imgW="1295400" imgH="228600" progId="Equation.DSMT4">
                  <p:embed/>
                  <p:pic>
                    <p:nvPicPr>
                      <p:cNvPr id="31767" name="对象 31766">
                        <a:extLst>
                          <a:ext uri="{FF2B5EF4-FFF2-40B4-BE49-F238E27FC236}">
                            <a16:creationId xmlns:a16="http://schemas.microsoft.com/office/drawing/2014/main" id="{501CBC45-D3B6-4420-990B-96D6BD0ABE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8171" y="5233185"/>
                        <a:ext cx="2784462" cy="50964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154406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5891CC-3478-467B-A96D-03B43B539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-40" dirty="0"/>
              <a:t>同余类与剩余系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5E7642-4C90-48DD-B7A2-B293B2943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2024/4/21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CC6551-29EA-401C-94FA-9A072FE30A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26</a:t>
            </a:fld>
            <a:endParaRPr lang="en-US" altLang="zh-CN"/>
          </a:p>
        </p:txBody>
      </p:sp>
      <p:pic>
        <p:nvPicPr>
          <p:cNvPr id="39" name="object 8">
            <a:extLst>
              <a:ext uri="{FF2B5EF4-FFF2-40B4-BE49-F238E27FC236}">
                <a16:creationId xmlns:a16="http://schemas.microsoft.com/office/drawing/2014/main" id="{7D65DFFE-7712-4C4A-9B37-A771459B93D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7729" y="387858"/>
            <a:ext cx="313944" cy="656844"/>
          </a:xfrm>
          <a:prstGeom prst="rect">
            <a:avLst/>
          </a:prstGeom>
        </p:spPr>
      </p:pic>
      <p:sp>
        <p:nvSpPr>
          <p:cNvPr id="40" name="object 9">
            <a:extLst>
              <a:ext uri="{FF2B5EF4-FFF2-40B4-BE49-F238E27FC236}">
                <a16:creationId xmlns:a16="http://schemas.microsoft.com/office/drawing/2014/main" id="{18DEBE3E-3AB0-4E3D-AA6B-3915780779E3}"/>
              </a:ext>
            </a:extLst>
          </p:cNvPr>
          <p:cNvSpPr/>
          <p:nvPr/>
        </p:nvSpPr>
        <p:spPr>
          <a:xfrm>
            <a:off x="1295400" y="1066800"/>
            <a:ext cx="6778625" cy="0"/>
          </a:xfrm>
          <a:custGeom>
            <a:avLst/>
            <a:gdLst/>
            <a:ahLst/>
            <a:cxnLst/>
            <a:rect l="l" t="t" r="r" b="b"/>
            <a:pathLst>
              <a:path w="6778625">
                <a:moveTo>
                  <a:pt x="0" y="0"/>
                </a:moveTo>
                <a:lnTo>
                  <a:pt x="6778625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文本框 1">
            <a:extLst>
              <a:ext uri="{FF2B5EF4-FFF2-40B4-BE49-F238E27FC236}">
                <a16:creationId xmlns:a16="http://schemas.microsoft.com/office/drawing/2014/main" id="{F526AFB0-0DCB-415D-8A18-74E38D9DF4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600" y="1101457"/>
            <a:ext cx="8407400" cy="411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定理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5.5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设           ，    ，其中     ，则        </a:t>
            </a: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证明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 由     ，                。</a:t>
            </a:r>
          </a:p>
          <a:p>
            <a:pPr>
              <a:lnSpc>
                <a:spcPct val="150000"/>
              </a:lnSpc>
              <a:spcBef>
                <a:spcPts val="1800"/>
              </a:spcBef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定理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5.5 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设           ，    ，则                  。</a:t>
            </a: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证明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  由      ，        即得。               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一般地，由                不能推出            ，例如</a:t>
            </a:r>
            <a:endParaRPr lang="en-US" altLang="zh-CN" sz="24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       但是</a:t>
            </a:r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28EB1A6F-F5F3-4A2E-8ABF-9A77AA7057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1273168"/>
              </p:ext>
            </p:extLst>
          </p:nvPr>
        </p:nvGraphicFramePr>
        <p:xfrm>
          <a:off x="2877999" y="1256987"/>
          <a:ext cx="1704514" cy="381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50" name="Equation" r:id="rId4" imgW="774028" imgH="177646" progId="Equation.DSMT4">
                  <p:embed/>
                </p:oleObj>
              </mc:Choice>
              <mc:Fallback>
                <p:oleObj name="Equation" r:id="rId4" imgW="774028" imgH="177646" progId="Equation.DSMT4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FCBAB9A9-7F76-44AD-B2A8-128EFF1907E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7999" y="1256987"/>
                        <a:ext cx="1704514" cy="3817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A4F562BF-2B93-471F-B773-9075D4D704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0058717"/>
              </p:ext>
            </p:extLst>
          </p:nvPr>
        </p:nvGraphicFramePr>
        <p:xfrm>
          <a:off x="4770389" y="1257950"/>
          <a:ext cx="735401" cy="4438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51" name="Equation" r:id="rId6" imgW="330057" imgH="203112" progId="Equation.DSMT4">
                  <p:embed/>
                </p:oleObj>
              </mc:Choice>
              <mc:Fallback>
                <p:oleObj name="Equation" r:id="rId6" imgW="330057" imgH="203112" progId="Equation.DSMT4">
                  <p:embed/>
                  <p:pic>
                    <p:nvPicPr>
                      <p:cNvPr id="25" name="对象 24">
                        <a:extLst>
                          <a:ext uri="{FF2B5EF4-FFF2-40B4-BE49-F238E27FC236}">
                            <a16:creationId xmlns:a16="http://schemas.microsoft.com/office/drawing/2014/main" id="{1DE8731E-D899-45E8-B08A-DDFA90607B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0389" y="1257950"/>
                        <a:ext cx="735401" cy="44388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5A5C3EA7-28EC-4437-A7E2-9DB8210110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6644739"/>
              </p:ext>
            </p:extLst>
          </p:nvPr>
        </p:nvGraphicFramePr>
        <p:xfrm>
          <a:off x="6429069" y="1265863"/>
          <a:ext cx="735401" cy="372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52" name="Equation" r:id="rId8" imgW="405872" imgH="177569" progId="Equation.DSMT4">
                  <p:embed/>
                </p:oleObj>
              </mc:Choice>
              <mc:Fallback>
                <p:oleObj name="Equation" r:id="rId8" imgW="405872" imgH="177569" progId="Equation.DSMT4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BB529AA8-EC32-4F04-8384-04A21B9E09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069" y="1265863"/>
                        <a:ext cx="735401" cy="3728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7738D35D-0422-4148-A5B7-B2F820D56E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1653026"/>
              </p:ext>
            </p:extLst>
          </p:nvPr>
        </p:nvGraphicFramePr>
        <p:xfrm>
          <a:off x="8043232" y="1188676"/>
          <a:ext cx="2472368" cy="510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53" name="Equation" r:id="rId10" imgW="1066680" imgH="190440" progId="Equation.DSMT4">
                  <p:embed/>
                </p:oleObj>
              </mc:Choice>
              <mc:Fallback>
                <p:oleObj name="Equation" r:id="rId10" imgW="1066680" imgH="190440" progId="Equation.DSMT4">
                  <p:embed/>
                  <p:pic>
                    <p:nvPicPr>
                      <p:cNvPr id="29" name="对象 28">
                        <a:extLst>
                          <a:ext uri="{FF2B5EF4-FFF2-40B4-BE49-F238E27FC236}">
                            <a16:creationId xmlns:a16="http://schemas.microsoft.com/office/drawing/2014/main" id="{25C46FF4-DB34-4A96-B9C4-80F5E2071D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43232" y="1188676"/>
                        <a:ext cx="2472368" cy="5107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FDB8749B-D10E-46B5-8E96-2E8FA0264A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8409426"/>
              </p:ext>
            </p:extLst>
          </p:nvPr>
        </p:nvGraphicFramePr>
        <p:xfrm>
          <a:off x="2431880" y="1794257"/>
          <a:ext cx="735401" cy="4438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54" name="Equation" r:id="rId12" imgW="330057" imgH="203112" progId="Equation.DSMT4">
                  <p:embed/>
                </p:oleObj>
              </mc:Choice>
              <mc:Fallback>
                <p:oleObj name="Equation" r:id="rId12" imgW="330057" imgH="203112" progId="Equation.DSMT4">
                  <p:embed/>
                  <p:pic>
                    <p:nvPicPr>
                      <p:cNvPr id="34" name="对象 33">
                        <a:extLst>
                          <a:ext uri="{FF2B5EF4-FFF2-40B4-BE49-F238E27FC236}">
                            <a16:creationId xmlns:a16="http://schemas.microsoft.com/office/drawing/2014/main" id="{00BA8B35-FA5D-4753-982A-0D45BA2F1AE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1880" y="1794257"/>
                        <a:ext cx="735401" cy="44388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92C92CA5-82F8-4904-9CCC-81ADA3A734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2669643"/>
              </p:ext>
            </p:extLst>
          </p:nvPr>
        </p:nvGraphicFramePr>
        <p:xfrm>
          <a:off x="3330762" y="1789647"/>
          <a:ext cx="1150799" cy="4484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55" name="Equation" r:id="rId13" imgW="533169" imgH="203112" progId="Equation.DSMT4">
                  <p:embed/>
                </p:oleObj>
              </mc:Choice>
              <mc:Fallback>
                <p:oleObj name="Equation" r:id="rId13" imgW="533169" imgH="203112" progId="Equation.DSMT4">
                  <p:embed/>
                  <p:pic>
                    <p:nvPicPr>
                      <p:cNvPr id="33" name="对象 32">
                        <a:extLst>
                          <a:ext uri="{FF2B5EF4-FFF2-40B4-BE49-F238E27FC236}">
                            <a16:creationId xmlns:a16="http://schemas.microsoft.com/office/drawing/2014/main" id="{749A7255-05DA-4CC9-BEFF-4A26891BEA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0762" y="1789647"/>
                        <a:ext cx="1150799" cy="44849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>
            <a:extLst>
              <a:ext uri="{FF2B5EF4-FFF2-40B4-BE49-F238E27FC236}">
                <a16:creationId xmlns:a16="http://schemas.microsoft.com/office/drawing/2014/main" id="{7CA80D26-8F71-46B8-AB0D-BA3E7B1BC5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0894969"/>
              </p:ext>
            </p:extLst>
          </p:nvPr>
        </p:nvGraphicFramePr>
        <p:xfrm>
          <a:off x="4414560" y="1789646"/>
          <a:ext cx="1410827" cy="4615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56" name="Equation" r:id="rId15" imgW="698197" imgH="203112" progId="Equation.DSMT4">
                  <p:embed/>
                </p:oleObj>
              </mc:Choice>
              <mc:Fallback>
                <p:oleObj name="Equation" r:id="rId15" imgW="698197" imgH="203112" progId="Equation.DSMT4">
                  <p:embed/>
                  <p:pic>
                    <p:nvPicPr>
                      <p:cNvPr id="36" name="对象 35">
                        <a:extLst>
                          <a:ext uri="{FF2B5EF4-FFF2-40B4-BE49-F238E27FC236}">
                            <a16:creationId xmlns:a16="http://schemas.microsoft.com/office/drawing/2014/main" id="{1F613BB0-FD01-484E-ADDA-4401C478F46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4560" y="1789646"/>
                        <a:ext cx="1410827" cy="46154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FFEB58CC-7BD2-4C3D-8B0B-C33107045D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1733805"/>
              </p:ext>
            </p:extLst>
          </p:nvPr>
        </p:nvGraphicFramePr>
        <p:xfrm>
          <a:off x="2904664" y="2598130"/>
          <a:ext cx="1704514" cy="381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57" name="Equation" r:id="rId17" imgW="774028" imgH="177646" progId="Equation.DSMT4">
                  <p:embed/>
                </p:oleObj>
              </mc:Choice>
              <mc:Fallback>
                <p:oleObj name="Equation" r:id="rId17" imgW="774028" imgH="177646" progId="Equation.DSMT4">
                  <p:embed/>
                  <p:pic>
                    <p:nvPicPr>
                      <p:cNvPr id="39" name="对象 38">
                        <a:extLst>
                          <a:ext uri="{FF2B5EF4-FFF2-40B4-BE49-F238E27FC236}">
                            <a16:creationId xmlns:a16="http://schemas.microsoft.com/office/drawing/2014/main" id="{9C3FB244-9194-417C-8174-0A74A5868D8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4664" y="2598130"/>
                        <a:ext cx="1704514" cy="3817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对象 40">
            <a:extLst>
              <a:ext uri="{FF2B5EF4-FFF2-40B4-BE49-F238E27FC236}">
                <a16:creationId xmlns:a16="http://schemas.microsoft.com/office/drawing/2014/main" id="{EBF9D846-93B2-49FA-93B9-2C1B3A1F49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86909"/>
              </p:ext>
            </p:extLst>
          </p:nvPr>
        </p:nvGraphicFramePr>
        <p:xfrm>
          <a:off x="4725467" y="2570882"/>
          <a:ext cx="673792" cy="40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58" name="Equation" r:id="rId18" imgW="368140" imgH="177723" progId="Equation.DSMT4">
                  <p:embed/>
                </p:oleObj>
              </mc:Choice>
              <mc:Fallback>
                <p:oleObj name="Equation" r:id="rId18" imgW="368140" imgH="177723" progId="Equation.DSMT4">
                  <p:embed/>
                  <p:pic>
                    <p:nvPicPr>
                      <p:cNvPr id="38" name="对象 37">
                        <a:extLst>
                          <a:ext uri="{FF2B5EF4-FFF2-40B4-BE49-F238E27FC236}">
                            <a16:creationId xmlns:a16="http://schemas.microsoft.com/office/drawing/2014/main" id="{A0112191-394D-4D76-AF81-FE03276224E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5467" y="2570882"/>
                        <a:ext cx="673792" cy="4089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对象 41">
            <a:extLst>
              <a:ext uri="{FF2B5EF4-FFF2-40B4-BE49-F238E27FC236}">
                <a16:creationId xmlns:a16="http://schemas.microsoft.com/office/drawing/2014/main" id="{CDFF38B5-A1BF-409D-9626-067030AA88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5951993"/>
              </p:ext>
            </p:extLst>
          </p:nvPr>
        </p:nvGraphicFramePr>
        <p:xfrm>
          <a:off x="6071564" y="2499860"/>
          <a:ext cx="2852129" cy="578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59" name="Equation" r:id="rId20" imgW="1282700" imgH="254000" progId="Equation.DSMT4">
                  <p:embed/>
                </p:oleObj>
              </mc:Choice>
              <mc:Fallback>
                <p:oleObj name="Equation" r:id="rId20" imgW="1282700" imgH="254000" progId="Equation.DSMT4">
                  <p:embed/>
                  <p:pic>
                    <p:nvPicPr>
                      <p:cNvPr id="41" name="对象 40">
                        <a:extLst>
                          <a:ext uri="{FF2B5EF4-FFF2-40B4-BE49-F238E27FC236}">
                            <a16:creationId xmlns:a16="http://schemas.microsoft.com/office/drawing/2014/main" id="{F92399CB-0AA5-4E08-90AE-9F1B805EE2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1564" y="2499860"/>
                        <a:ext cx="2852129" cy="5782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>
            <a:extLst>
              <a:ext uri="{FF2B5EF4-FFF2-40B4-BE49-F238E27FC236}">
                <a16:creationId xmlns:a16="http://schemas.microsoft.com/office/drawing/2014/main" id="{4CC2C8C2-36C4-4C9E-BDE4-649249140D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2752849"/>
              </p:ext>
            </p:extLst>
          </p:nvPr>
        </p:nvGraphicFramePr>
        <p:xfrm>
          <a:off x="2428558" y="3136387"/>
          <a:ext cx="898882" cy="4438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60" name="Equation" r:id="rId22" imgW="533169" imgH="203112" progId="Equation.DSMT4">
                  <p:embed/>
                </p:oleObj>
              </mc:Choice>
              <mc:Fallback>
                <p:oleObj name="Equation" r:id="rId22" imgW="533169" imgH="203112" progId="Equation.DSMT4">
                  <p:embed/>
                  <p:pic>
                    <p:nvPicPr>
                      <p:cNvPr id="43" name="对象 42">
                        <a:extLst>
                          <a:ext uri="{FF2B5EF4-FFF2-40B4-BE49-F238E27FC236}">
                            <a16:creationId xmlns:a16="http://schemas.microsoft.com/office/drawing/2014/main" id="{D9D417CA-82C8-49FF-B4AF-0B68D63F3B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558" y="3136387"/>
                        <a:ext cx="898882" cy="44388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43">
            <a:extLst>
              <a:ext uri="{FF2B5EF4-FFF2-40B4-BE49-F238E27FC236}">
                <a16:creationId xmlns:a16="http://schemas.microsoft.com/office/drawing/2014/main" id="{A883909B-FDBE-4E4A-BBC1-3F0B8B3B53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6816949"/>
              </p:ext>
            </p:extLst>
          </p:nvPr>
        </p:nvGraphicFramePr>
        <p:xfrm>
          <a:off x="3401784" y="3136387"/>
          <a:ext cx="1486286" cy="4438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61" name="Equation" r:id="rId24" imgW="799753" imgH="203112" progId="Equation.DSMT4">
                  <p:embed/>
                </p:oleObj>
              </mc:Choice>
              <mc:Fallback>
                <p:oleObj name="Equation" r:id="rId24" imgW="799753" imgH="203112" progId="Equation.DSMT4">
                  <p:embed/>
                  <p:pic>
                    <p:nvPicPr>
                      <p:cNvPr id="45" name="对象 44">
                        <a:extLst>
                          <a:ext uri="{FF2B5EF4-FFF2-40B4-BE49-F238E27FC236}">
                            <a16:creationId xmlns:a16="http://schemas.microsoft.com/office/drawing/2014/main" id="{3EE3FBB5-9558-44D6-BDAC-9C293460C2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1784" y="3136387"/>
                        <a:ext cx="1486286" cy="44388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>
            <a:extLst>
              <a:ext uri="{FF2B5EF4-FFF2-40B4-BE49-F238E27FC236}">
                <a16:creationId xmlns:a16="http://schemas.microsoft.com/office/drawing/2014/main" id="{CB282A70-84DB-484E-86D0-5EAA918E1B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3988507"/>
              </p:ext>
            </p:extLst>
          </p:nvPr>
        </p:nvGraphicFramePr>
        <p:xfrm>
          <a:off x="3077977" y="4224001"/>
          <a:ext cx="2066957" cy="404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62" name="Equation" r:id="rId26" imgW="914003" imgH="177723" progId="Equation.DSMT4">
                  <p:embed/>
                </p:oleObj>
              </mc:Choice>
              <mc:Fallback>
                <p:oleObj name="Equation" r:id="rId26" imgW="914003" imgH="177723" progId="Equation.DSMT4">
                  <p:embed/>
                  <p:pic>
                    <p:nvPicPr>
                      <p:cNvPr id="56" name="对象 55">
                        <a:extLst>
                          <a:ext uri="{FF2B5EF4-FFF2-40B4-BE49-F238E27FC236}">
                            <a16:creationId xmlns:a16="http://schemas.microsoft.com/office/drawing/2014/main" id="{639C8765-F858-44C5-A064-762426DB8F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7977" y="4224001"/>
                        <a:ext cx="2066957" cy="4042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对象 45">
            <a:extLst>
              <a:ext uri="{FF2B5EF4-FFF2-40B4-BE49-F238E27FC236}">
                <a16:creationId xmlns:a16="http://schemas.microsoft.com/office/drawing/2014/main" id="{FEB2B585-6D34-46E4-9264-C2478107F1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5300223"/>
              </p:ext>
            </p:extLst>
          </p:nvPr>
        </p:nvGraphicFramePr>
        <p:xfrm>
          <a:off x="6416223" y="4224001"/>
          <a:ext cx="1704514" cy="381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63" name="Equation" r:id="rId28" imgW="774028" imgH="177646" progId="Equation.DSMT4">
                  <p:embed/>
                </p:oleObj>
              </mc:Choice>
              <mc:Fallback>
                <p:oleObj name="Equation" r:id="rId28" imgW="774028" imgH="177646" progId="Equation.DSMT4">
                  <p:embed/>
                  <p:pic>
                    <p:nvPicPr>
                      <p:cNvPr id="59" name="对象 58">
                        <a:extLst>
                          <a:ext uri="{FF2B5EF4-FFF2-40B4-BE49-F238E27FC236}">
                            <a16:creationId xmlns:a16="http://schemas.microsoft.com/office/drawing/2014/main" id="{A08C81C4-1186-4BB5-BF4D-E0006CDA47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6223" y="4224001"/>
                        <a:ext cx="1704514" cy="3817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对象 46">
            <a:extLst>
              <a:ext uri="{FF2B5EF4-FFF2-40B4-BE49-F238E27FC236}">
                <a16:creationId xmlns:a16="http://schemas.microsoft.com/office/drawing/2014/main" id="{C16971E9-651B-4787-958D-6897F6254F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7538795"/>
              </p:ext>
            </p:extLst>
          </p:nvPr>
        </p:nvGraphicFramePr>
        <p:xfrm>
          <a:off x="1382574" y="4753372"/>
          <a:ext cx="29908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64" name="Equation" r:id="rId29" imgW="1562040" imgH="177480" progId="Equation.DSMT4">
                  <p:embed/>
                </p:oleObj>
              </mc:Choice>
              <mc:Fallback>
                <p:oleObj name="Equation" r:id="rId29" imgW="1562040" imgH="177480" progId="Equation.DSMT4">
                  <p:embed/>
                  <p:pic>
                    <p:nvPicPr>
                      <p:cNvPr id="58" name="对象 57">
                        <a:extLst>
                          <a:ext uri="{FF2B5EF4-FFF2-40B4-BE49-F238E27FC236}">
                            <a16:creationId xmlns:a16="http://schemas.microsoft.com/office/drawing/2014/main" id="{A939522A-2752-4C8B-9C9C-AB76020508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2574" y="4753372"/>
                        <a:ext cx="2990850" cy="381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对象 47">
            <a:extLst>
              <a:ext uri="{FF2B5EF4-FFF2-40B4-BE49-F238E27FC236}">
                <a16:creationId xmlns:a16="http://schemas.microsoft.com/office/drawing/2014/main" id="{D6280C0E-2D03-4A77-88EA-9597057DD5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9942561"/>
              </p:ext>
            </p:extLst>
          </p:nvPr>
        </p:nvGraphicFramePr>
        <p:xfrm>
          <a:off x="6315649" y="4798238"/>
          <a:ext cx="1547103" cy="417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65" name="Equation" r:id="rId31" imgW="774364" imgH="190417" progId="Equation.DSMT4">
                  <p:embed/>
                </p:oleObj>
              </mc:Choice>
              <mc:Fallback>
                <p:oleObj name="Equation" r:id="rId31" imgW="774364" imgH="190417" progId="Equation.DSMT4">
                  <p:embed/>
                  <p:pic>
                    <p:nvPicPr>
                      <p:cNvPr id="61" name="对象 60">
                        <a:extLst>
                          <a:ext uri="{FF2B5EF4-FFF2-40B4-BE49-F238E27FC236}">
                            <a16:creationId xmlns:a16="http://schemas.microsoft.com/office/drawing/2014/main" id="{96EF735A-5CEC-47FC-B202-DB9A9FD060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5649" y="4798238"/>
                        <a:ext cx="1547103" cy="41780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4623B65F-8FD5-4D94-929C-2257D5651630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98683" y="2178159"/>
            <a:ext cx="7092487" cy="1780075"/>
          </a:xfrm>
          <a:prstGeom prst="rect">
            <a:avLst/>
          </a:prstGeom>
        </p:spPr>
      </p:pic>
      <p:sp>
        <p:nvSpPr>
          <p:cNvPr id="9" name="内容占位符 8">
            <a:extLst>
              <a:ext uri="{FF2B5EF4-FFF2-40B4-BE49-F238E27FC236}">
                <a16:creationId xmlns:a16="http://schemas.microsoft.com/office/drawing/2014/main" id="{C30AFAAC-8564-497B-A0BD-0B706CBD4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387" y="5619025"/>
            <a:ext cx="11176000" cy="710702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D39D0C7-32B4-49D5-85EA-57B5807A805A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722057" y="2178159"/>
            <a:ext cx="4383982" cy="295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0750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5891CC-3478-467B-A96D-03B43B539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-40" dirty="0"/>
              <a:t>同余类与剩余系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5E7642-4C90-48DD-B7A2-B293B2943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2024/4/21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CC6551-29EA-401C-94FA-9A072FE30A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27</a:t>
            </a:fld>
            <a:endParaRPr lang="en-US" altLang="zh-CN"/>
          </a:p>
        </p:txBody>
      </p: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621BA3B7-A06F-4CCB-8152-6D5F25F1B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5728082"/>
            <a:ext cx="11176000" cy="656843"/>
          </a:xfrm>
        </p:spPr>
        <p:txBody>
          <a:bodyPr/>
          <a:lstStyle/>
          <a:p>
            <a:endParaRPr lang="zh-CN" altLang="en-US" b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9" name="object 8">
            <a:extLst>
              <a:ext uri="{FF2B5EF4-FFF2-40B4-BE49-F238E27FC236}">
                <a16:creationId xmlns:a16="http://schemas.microsoft.com/office/drawing/2014/main" id="{7D65DFFE-7712-4C4A-9B37-A771459B93D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7729" y="387858"/>
            <a:ext cx="313944" cy="656844"/>
          </a:xfrm>
          <a:prstGeom prst="rect">
            <a:avLst/>
          </a:prstGeom>
        </p:spPr>
      </p:pic>
      <p:sp>
        <p:nvSpPr>
          <p:cNvPr id="40" name="object 9">
            <a:extLst>
              <a:ext uri="{FF2B5EF4-FFF2-40B4-BE49-F238E27FC236}">
                <a16:creationId xmlns:a16="http://schemas.microsoft.com/office/drawing/2014/main" id="{18DEBE3E-3AB0-4E3D-AA6B-3915780779E3}"/>
              </a:ext>
            </a:extLst>
          </p:cNvPr>
          <p:cNvSpPr/>
          <p:nvPr/>
        </p:nvSpPr>
        <p:spPr>
          <a:xfrm>
            <a:off x="1295400" y="1066800"/>
            <a:ext cx="6778625" cy="0"/>
          </a:xfrm>
          <a:custGeom>
            <a:avLst/>
            <a:gdLst/>
            <a:ahLst/>
            <a:cxnLst/>
            <a:rect l="l" t="t" r="r" b="b"/>
            <a:pathLst>
              <a:path w="6778625">
                <a:moveTo>
                  <a:pt x="0" y="0"/>
                </a:moveTo>
                <a:lnTo>
                  <a:pt x="6778625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文本框 1">
            <a:extLst>
              <a:ext uri="{FF2B5EF4-FFF2-40B4-BE49-F238E27FC236}">
                <a16:creationId xmlns:a16="http://schemas.microsoft.com/office/drawing/2014/main" id="{CC9B284D-FF27-4DF3-9971-393131E07A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3747" y="1066800"/>
            <a:ext cx="10504334" cy="4822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定理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5.6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设             ，      ，则有           。</a:t>
            </a: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证明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  由               ，       得      。</a:t>
            </a:r>
          </a:p>
          <a:p>
            <a:pPr>
              <a:lnSpc>
                <a:spcPct val="150000"/>
              </a:lnSpc>
              <a:spcBef>
                <a:spcPts val="1200"/>
              </a:spcBef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定理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5.7 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若       ，则存在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 使得              称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是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对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模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m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的逆，  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记作          或   。</a:t>
            </a: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证明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  由广义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Euclid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及          ，存在       ，使得 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取        即得。</a:t>
            </a:r>
          </a:p>
          <a:p>
            <a:pPr>
              <a:lnSpc>
                <a:spcPct val="150000"/>
              </a:lnSpc>
              <a:spcBef>
                <a:spcPts val="1800"/>
              </a:spcBef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  可见由</a:t>
            </a:r>
            <a:r>
              <a:rPr lang="zh-CN" altLang="en-US" sz="24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广义</a:t>
            </a:r>
            <a:r>
              <a:rPr lang="en-US" altLang="zh-CN" sz="24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Euclid</a:t>
            </a:r>
            <a:r>
              <a:rPr lang="zh-CN" altLang="en-US" sz="24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算法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，不仅可以求出     ，且当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可求出         。</a:t>
            </a:r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FAF36ECC-2DF1-4DC4-89EF-D759EDE7C1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6992756"/>
              </p:ext>
            </p:extLst>
          </p:nvPr>
        </p:nvGraphicFramePr>
        <p:xfrm>
          <a:off x="3222594" y="1199965"/>
          <a:ext cx="1890943" cy="4005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86" name="Equation" r:id="rId4" imgW="914003" imgH="177723" progId="Equation.DSMT4">
                  <p:embed/>
                </p:oleObj>
              </mc:Choice>
              <mc:Fallback>
                <p:oleObj name="Equation" r:id="rId4" imgW="914003" imgH="177723" progId="Equation.DSMT4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0F65AC3D-9274-4C70-8EA9-B9E8114A06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2594" y="1199965"/>
                        <a:ext cx="1890943" cy="4005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AECF8A5E-B4A4-409E-B523-13F4CB69F9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6028396"/>
              </p:ext>
            </p:extLst>
          </p:nvPr>
        </p:nvGraphicFramePr>
        <p:xfrm>
          <a:off x="5291094" y="1127341"/>
          <a:ext cx="1136342" cy="545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87" name="Equation" r:id="rId6" imgW="596641" imgH="253890" progId="Equation.DSMT4">
                  <p:embed/>
                </p:oleObj>
              </mc:Choice>
              <mc:Fallback>
                <p:oleObj name="Equation" r:id="rId6" imgW="596641" imgH="253890" progId="Equation.DSMT4">
                  <p:embed/>
                  <p:pic>
                    <p:nvPicPr>
                      <p:cNvPr id="25" name="对象 24">
                        <a:extLst>
                          <a:ext uri="{FF2B5EF4-FFF2-40B4-BE49-F238E27FC236}">
                            <a16:creationId xmlns:a16="http://schemas.microsoft.com/office/drawing/2014/main" id="{DB4DB492-AF0D-40F0-AE6D-8C87D92DC95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1094" y="1127341"/>
                        <a:ext cx="1136342" cy="54583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1FC27828-717F-4C0A-96E1-5EF884CF7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3994421"/>
              </p:ext>
            </p:extLst>
          </p:nvPr>
        </p:nvGraphicFramePr>
        <p:xfrm>
          <a:off x="7311232" y="1209386"/>
          <a:ext cx="1704514" cy="381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88" name="Equation" r:id="rId8" imgW="774028" imgH="177646" progId="Equation.DSMT4">
                  <p:embed/>
                </p:oleObj>
              </mc:Choice>
              <mc:Fallback>
                <p:oleObj name="Equation" r:id="rId8" imgW="774028" imgH="177646" progId="Equation.DSMT4">
                  <p:embed/>
                  <p:pic>
                    <p:nvPicPr>
                      <p:cNvPr id="28" name="对象 27">
                        <a:extLst>
                          <a:ext uri="{FF2B5EF4-FFF2-40B4-BE49-F238E27FC236}">
                            <a16:creationId xmlns:a16="http://schemas.microsoft.com/office/drawing/2014/main" id="{2E315D35-6293-4E78-82E0-1FB5DEEE900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1232" y="1209386"/>
                        <a:ext cx="1704514" cy="3817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38701773-C766-4149-B0E5-77471EDF95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2114412"/>
              </p:ext>
            </p:extLst>
          </p:nvPr>
        </p:nvGraphicFramePr>
        <p:xfrm>
          <a:off x="2778709" y="1719478"/>
          <a:ext cx="2334828" cy="560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89" name="Equation" r:id="rId10" imgW="1307532" imgH="253890" progId="Equation.DSMT4">
                  <p:embed/>
                </p:oleObj>
              </mc:Choice>
              <mc:Fallback>
                <p:oleObj name="Equation" r:id="rId10" imgW="1307532" imgH="253890" progId="Equation.DSMT4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9ABFD4AD-8DB9-4A14-A029-10DF77BAFD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8709" y="1719478"/>
                        <a:ext cx="2334828" cy="5600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D6BE6639-13B3-4A35-9553-C1057622FB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6285170"/>
              </p:ext>
            </p:extLst>
          </p:nvPr>
        </p:nvGraphicFramePr>
        <p:xfrm>
          <a:off x="5228953" y="1719478"/>
          <a:ext cx="1136342" cy="545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90" name="Equation" r:id="rId12" imgW="596641" imgH="253890" progId="Equation.DSMT4">
                  <p:embed/>
                </p:oleObj>
              </mc:Choice>
              <mc:Fallback>
                <p:oleObj name="Equation" r:id="rId12" imgW="596641" imgH="253890" progId="Equation.DSMT4">
                  <p:embed/>
                  <p:pic>
                    <p:nvPicPr>
                      <p:cNvPr id="31" name="对象 30">
                        <a:extLst>
                          <a:ext uri="{FF2B5EF4-FFF2-40B4-BE49-F238E27FC236}">
                            <a16:creationId xmlns:a16="http://schemas.microsoft.com/office/drawing/2014/main" id="{5C5D3FD2-6749-49EC-869A-26C24E72AF5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8953" y="1719478"/>
                        <a:ext cx="1136342" cy="54583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7C9AA07A-F28F-4CE5-8B8C-A5550E2361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0457314"/>
              </p:ext>
            </p:extLst>
          </p:nvPr>
        </p:nvGraphicFramePr>
        <p:xfrm>
          <a:off x="6777832" y="1785157"/>
          <a:ext cx="919108" cy="414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91" name="Equation" r:id="rId13" imgW="533169" imgH="203112" progId="Equation.DSMT4">
                  <p:embed/>
                </p:oleObj>
              </mc:Choice>
              <mc:Fallback>
                <p:oleObj name="Equation" r:id="rId13" imgW="533169" imgH="203112" progId="Equation.DSMT4">
                  <p:embed/>
                  <p:pic>
                    <p:nvPicPr>
                      <p:cNvPr id="30" name="对象 29">
                        <a:extLst>
                          <a:ext uri="{FF2B5EF4-FFF2-40B4-BE49-F238E27FC236}">
                            <a16:creationId xmlns:a16="http://schemas.microsoft.com/office/drawing/2014/main" id="{C73B1B9F-012E-497B-A865-0172C7BE37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7832" y="1785157"/>
                        <a:ext cx="919108" cy="41447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>
            <a:extLst>
              <a:ext uri="{FF2B5EF4-FFF2-40B4-BE49-F238E27FC236}">
                <a16:creationId xmlns:a16="http://schemas.microsoft.com/office/drawing/2014/main" id="{A33D6E3C-4513-473E-A6D1-6635BDA3A7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0940685"/>
              </p:ext>
            </p:extLst>
          </p:nvPr>
        </p:nvGraphicFramePr>
        <p:xfrm>
          <a:off x="3431218" y="2420941"/>
          <a:ext cx="1029810" cy="497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92" name="Equation" r:id="rId15" imgW="571252" imgH="253890" progId="Equation.DSMT4">
                  <p:embed/>
                </p:oleObj>
              </mc:Choice>
              <mc:Fallback>
                <p:oleObj name="Equation" r:id="rId15" imgW="571252" imgH="253890" progId="Equation.DSMT4">
                  <p:embed/>
                  <p:pic>
                    <p:nvPicPr>
                      <p:cNvPr id="31745" name="对象 31744">
                        <a:extLst>
                          <a:ext uri="{FF2B5EF4-FFF2-40B4-BE49-F238E27FC236}">
                            <a16:creationId xmlns:a16="http://schemas.microsoft.com/office/drawing/2014/main" id="{38A80AE1-D5A5-4964-8F88-534F9EF9B42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1218" y="2420941"/>
                        <a:ext cx="1029810" cy="49702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对象 40">
            <a:extLst>
              <a:ext uri="{FF2B5EF4-FFF2-40B4-BE49-F238E27FC236}">
                <a16:creationId xmlns:a16="http://schemas.microsoft.com/office/drawing/2014/main" id="{6898177F-F1C8-4241-AD64-C27DD70751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2050844"/>
              </p:ext>
            </p:extLst>
          </p:nvPr>
        </p:nvGraphicFramePr>
        <p:xfrm>
          <a:off x="6717606" y="2437259"/>
          <a:ext cx="1808588" cy="37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93" name="Equation" r:id="rId17" imgW="812447" imgH="177723" progId="Equation.DSMT4">
                  <p:embed/>
                </p:oleObj>
              </mc:Choice>
              <mc:Fallback>
                <p:oleObj name="Equation" r:id="rId17" imgW="812447" imgH="177723" progId="Equation.DSMT4">
                  <p:embed/>
                  <p:pic>
                    <p:nvPicPr>
                      <p:cNvPr id="31751" name="对象 31750">
                        <a:extLst>
                          <a:ext uri="{FF2B5EF4-FFF2-40B4-BE49-F238E27FC236}">
                            <a16:creationId xmlns:a16="http://schemas.microsoft.com/office/drawing/2014/main" id="{6837152B-F153-4E9B-A722-17E8D6EF80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7606" y="2437259"/>
                        <a:ext cx="1808588" cy="3793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>
            <a:extLst>
              <a:ext uri="{FF2B5EF4-FFF2-40B4-BE49-F238E27FC236}">
                <a16:creationId xmlns:a16="http://schemas.microsoft.com/office/drawing/2014/main" id="{90C31D74-8532-4998-AEDF-943DB29E83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4461736"/>
              </p:ext>
            </p:extLst>
          </p:nvPr>
        </p:nvGraphicFramePr>
        <p:xfrm>
          <a:off x="2273078" y="2938447"/>
          <a:ext cx="1357119" cy="464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94" name="Equation" r:id="rId19" imgW="660113" imgH="203112" progId="Equation.DSMT4">
                  <p:embed/>
                </p:oleObj>
              </mc:Choice>
              <mc:Fallback>
                <p:oleObj name="Equation" r:id="rId19" imgW="660113" imgH="203112" progId="Equation.DSMT4">
                  <p:embed/>
                  <p:pic>
                    <p:nvPicPr>
                      <p:cNvPr id="31757" name="对象 31756">
                        <a:extLst>
                          <a:ext uri="{FF2B5EF4-FFF2-40B4-BE49-F238E27FC236}">
                            <a16:creationId xmlns:a16="http://schemas.microsoft.com/office/drawing/2014/main" id="{D06E2BF9-F9EF-4171-B9D6-024CCF280F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3078" y="2938447"/>
                        <a:ext cx="1357119" cy="4647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对象 45">
            <a:extLst>
              <a:ext uri="{FF2B5EF4-FFF2-40B4-BE49-F238E27FC236}">
                <a16:creationId xmlns:a16="http://schemas.microsoft.com/office/drawing/2014/main" id="{8173E709-F2CA-4FD6-A718-02A2758123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9902460"/>
              </p:ext>
            </p:extLst>
          </p:nvPr>
        </p:nvGraphicFramePr>
        <p:xfrm>
          <a:off x="4008317" y="2945061"/>
          <a:ext cx="506027" cy="467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95" name="Equation" r:id="rId21" imgW="215713" imgH="203024" progId="Equation.DSMT4">
                  <p:embed/>
                </p:oleObj>
              </mc:Choice>
              <mc:Fallback>
                <p:oleObj name="Equation" r:id="rId21" imgW="215713" imgH="203024" progId="Equation.DSMT4">
                  <p:embed/>
                  <p:pic>
                    <p:nvPicPr>
                      <p:cNvPr id="31759" name="对象 31758">
                        <a:extLst>
                          <a:ext uri="{FF2B5EF4-FFF2-40B4-BE49-F238E27FC236}">
                            <a16:creationId xmlns:a16="http://schemas.microsoft.com/office/drawing/2014/main" id="{FF842A11-7453-4998-8E2E-2F4821BAF3E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8317" y="2945061"/>
                        <a:ext cx="506027" cy="4670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对象 46">
            <a:extLst>
              <a:ext uri="{FF2B5EF4-FFF2-40B4-BE49-F238E27FC236}">
                <a16:creationId xmlns:a16="http://schemas.microsoft.com/office/drawing/2014/main" id="{2C55D5F4-9EDC-4BE9-A289-C9E1E1D219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7977566"/>
              </p:ext>
            </p:extLst>
          </p:nvPr>
        </p:nvGraphicFramePr>
        <p:xfrm>
          <a:off x="4881711" y="3466106"/>
          <a:ext cx="1209377" cy="5458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96" name="Equation" r:id="rId23" imgW="609336" imgH="253890" progId="Equation.DSMT4">
                  <p:embed/>
                </p:oleObj>
              </mc:Choice>
              <mc:Fallback>
                <p:oleObj name="Equation" r:id="rId23" imgW="609336" imgH="253890" progId="Equation.DSMT4">
                  <p:embed/>
                  <p:pic>
                    <p:nvPicPr>
                      <p:cNvPr id="31761" name="对象 31760">
                        <a:extLst>
                          <a:ext uri="{FF2B5EF4-FFF2-40B4-BE49-F238E27FC236}">
                            <a16:creationId xmlns:a16="http://schemas.microsoft.com/office/drawing/2014/main" id="{C6A331B4-940E-405F-939B-FDE5A1BD1C6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1711" y="3466106"/>
                        <a:ext cx="1209377" cy="54582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对象 47">
            <a:extLst>
              <a:ext uri="{FF2B5EF4-FFF2-40B4-BE49-F238E27FC236}">
                <a16:creationId xmlns:a16="http://schemas.microsoft.com/office/drawing/2014/main" id="{23D6B8CA-32BB-4156-8064-DA5B28CD8E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6270217"/>
              </p:ext>
            </p:extLst>
          </p:nvPr>
        </p:nvGraphicFramePr>
        <p:xfrm>
          <a:off x="7185681" y="3573219"/>
          <a:ext cx="957930" cy="413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97" name="Equation" r:id="rId25" imgW="545626" imgH="203024" progId="Equation.DSMT4">
                  <p:embed/>
                </p:oleObj>
              </mc:Choice>
              <mc:Fallback>
                <p:oleObj name="Equation" r:id="rId25" imgW="545626" imgH="203024" progId="Equation.DSMT4">
                  <p:embed/>
                  <p:pic>
                    <p:nvPicPr>
                      <p:cNvPr id="31763" name="对象 31762">
                        <a:extLst>
                          <a:ext uri="{FF2B5EF4-FFF2-40B4-BE49-F238E27FC236}">
                            <a16:creationId xmlns:a16="http://schemas.microsoft.com/office/drawing/2014/main" id="{22BCB77F-5EBE-46C7-BFC1-0B6742F4C8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5681" y="3573219"/>
                        <a:ext cx="957930" cy="41368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对象 48">
            <a:extLst>
              <a:ext uri="{FF2B5EF4-FFF2-40B4-BE49-F238E27FC236}">
                <a16:creationId xmlns:a16="http://schemas.microsoft.com/office/drawing/2014/main" id="{93FF5105-5AF9-4ABA-8287-A4E56200AB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4425178"/>
              </p:ext>
            </p:extLst>
          </p:nvPr>
        </p:nvGraphicFramePr>
        <p:xfrm>
          <a:off x="9213138" y="3508227"/>
          <a:ext cx="1427270" cy="4325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98" name="Equation" r:id="rId27" imgW="710891" imgH="203112" progId="Equation.DSMT4">
                  <p:embed/>
                </p:oleObj>
              </mc:Choice>
              <mc:Fallback>
                <p:oleObj name="Equation" r:id="rId27" imgW="710891" imgH="203112" progId="Equation.DSMT4">
                  <p:embed/>
                  <p:pic>
                    <p:nvPicPr>
                      <p:cNvPr id="31765" name="对象 31764">
                        <a:extLst>
                          <a:ext uri="{FF2B5EF4-FFF2-40B4-BE49-F238E27FC236}">
                            <a16:creationId xmlns:a16="http://schemas.microsoft.com/office/drawing/2014/main" id="{09A01D0A-9569-46F3-9A65-EE9E39F283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13138" y="3508227"/>
                        <a:ext cx="1427270" cy="4325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对象 49">
            <a:extLst>
              <a:ext uri="{FF2B5EF4-FFF2-40B4-BE49-F238E27FC236}">
                <a16:creationId xmlns:a16="http://schemas.microsoft.com/office/drawing/2014/main" id="{4D85AF4C-28F8-4AF3-AF6A-E353342118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5404983"/>
              </p:ext>
            </p:extLst>
          </p:nvPr>
        </p:nvGraphicFramePr>
        <p:xfrm>
          <a:off x="2072748" y="4198358"/>
          <a:ext cx="878889" cy="322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99" name="Equation" r:id="rId29" imgW="342751" imgH="139639" progId="Equation.DSMT4">
                  <p:embed/>
                </p:oleObj>
              </mc:Choice>
              <mc:Fallback>
                <p:oleObj name="Equation" r:id="rId29" imgW="342751" imgH="139639" progId="Equation.DSMT4">
                  <p:embed/>
                  <p:pic>
                    <p:nvPicPr>
                      <p:cNvPr id="31767" name="对象 31766">
                        <a:extLst>
                          <a:ext uri="{FF2B5EF4-FFF2-40B4-BE49-F238E27FC236}">
                            <a16:creationId xmlns:a16="http://schemas.microsoft.com/office/drawing/2014/main" id="{032D6D1A-D43D-4FB5-94BC-FB83661495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2748" y="4198358"/>
                        <a:ext cx="878889" cy="32227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对象 50">
            <a:extLst>
              <a:ext uri="{FF2B5EF4-FFF2-40B4-BE49-F238E27FC236}">
                <a16:creationId xmlns:a16="http://schemas.microsoft.com/office/drawing/2014/main" id="{F9690991-E459-498E-A7DD-CC4960E4B8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5622562"/>
              </p:ext>
            </p:extLst>
          </p:nvPr>
        </p:nvGraphicFramePr>
        <p:xfrm>
          <a:off x="7067484" y="4833984"/>
          <a:ext cx="741230" cy="521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500" name="Equation" r:id="rId31" imgW="406048" imgH="253780" progId="Equation.DSMT4">
                  <p:embed/>
                </p:oleObj>
              </mc:Choice>
              <mc:Fallback>
                <p:oleObj name="Equation" r:id="rId31" imgW="406048" imgH="253780" progId="Equation.DSMT4">
                  <p:embed/>
                  <p:pic>
                    <p:nvPicPr>
                      <p:cNvPr id="31769" name="对象 31768">
                        <a:extLst>
                          <a:ext uri="{FF2B5EF4-FFF2-40B4-BE49-F238E27FC236}">
                            <a16:creationId xmlns:a16="http://schemas.microsoft.com/office/drawing/2014/main" id="{8ACFEE3A-32D3-4393-A58D-521F73E692C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7484" y="4833984"/>
                        <a:ext cx="741230" cy="5212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对象 51">
            <a:extLst>
              <a:ext uri="{FF2B5EF4-FFF2-40B4-BE49-F238E27FC236}">
                <a16:creationId xmlns:a16="http://schemas.microsoft.com/office/drawing/2014/main" id="{38D4D0ED-5DBD-4BFD-929F-BCBF02FD0F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9169432"/>
              </p:ext>
            </p:extLst>
          </p:nvPr>
        </p:nvGraphicFramePr>
        <p:xfrm>
          <a:off x="8929549" y="4728495"/>
          <a:ext cx="1500517" cy="7322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501" name="Equation" r:id="rId33" imgW="622080" imgH="279360" progId="Equation.DSMT4">
                  <p:embed/>
                </p:oleObj>
              </mc:Choice>
              <mc:Fallback>
                <p:oleObj name="Equation" r:id="rId33" imgW="622080" imgH="279360" progId="Equation.DSMT4">
                  <p:embed/>
                  <p:pic>
                    <p:nvPicPr>
                      <p:cNvPr id="59" name="对象 58">
                        <a:extLst>
                          <a:ext uri="{FF2B5EF4-FFF2-40B4-BE49-F238E27FC236}">
                            <a16:creationId xmlns:a16="http://schemas.microsoft.com/office/drawing/2014/main" id="{939AABBC-6A58-49FE-AFC4-C1D058A096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29549" y="4728495"/>
                        <a:ext cx="1500517" cy="73221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对象 52">
            <a:extLst>
              <a:ext uri="{FF2B5EF4-FFF2-40B4-BE49-F238E27FC236}">
                <a16:creationId xmlns:a16="http://schemas.microsoft.com/office/drawing/2014/main" id="{333201FC-6496-4324-947A-17DE9FFDB3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612834"/>
              </p:ext>
            </p:extLst>
          </p:nvPr>
        </p:nvGraphicFramePr>
        <p:xfrm>
          <a:off x="2512192" y="5352801"/>
          <a:ext cx="1209377" cy="445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502" name="Equation" r:id="rId35" imgW="660113" imgH="203112" progId="Equation.DSMT4">
                  <p:embed/>
                </p:oleObj>
              </mc:Choice>
              <mc:Fallback>
                <p:oleObj name="Equation" r:id="rId35" imgW="660113" imgH="203112" progId="Equation.DSMT4">
                  <p:embed/>
                  <p:pic>
                    <p:nvPicPr>
                      <p:cNvPr id="31771" name="对象 31770">
                        <a:extLst>
                          <a:ext uri="{FF2B5EF4-FFF2-40B4-BE49-F238E27FC236}">
                            <a16:creationId xmlns:a16="http://schemas.microsoft.com/office/drawing/2014/main" id="{4EC32BBB-9729-4719-B7E3-EA5474ED538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2192" y="5352801"/>
                        <a:ext cx="1209377" cy="44575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9754591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5891CC-3478-467B-A96D-03B43B539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-40" dirty="0"/>
              <a:t>同余类与剩余系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5E7642-4C90-48DD-B7A2-B293B2943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2024/4/21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CC6551-29EA-401C-94FA-9A072FE30A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28</a:t>
            </a:fld>
            <a:endParaRPr lang="en-US" altLang="zh-CN"/>
          </a:p>
        </p:txBody>
      </p: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621BA3B7-A06F-4CCB-8152-6D5F25F1B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061" y="2542011"/>
            <a:ext cx="11176000" cy="2975619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证明    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由              ，得                    ，所以 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                     ，                  。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反之，由                      即得。</a:t>
            </a:r>
          </a:p>
          <a:p>
            <a:endParaRPr lang="zh-CN" altLang="en-US" b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9" name="object 8">
            <a:extLst>
              <a:ext uri="{FF2B5EF4-FFF2-40B4-BE49-F238E27FC236}">
                <a16:creationId xmlns:a16="http://schemas.microsoft.com/office/drawing/2014/main" id="{7D65DFFE-7712-4C4A-9B37-A771459B93D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7729" y="387858"/>
            <a:ext cx="313944" cy="656844"/>
          </a:xfrm>
          <a:prstGeom prst="rect">
            <a:avLst/>
          </a:prstGeom>
        </p:spPr>
      </p:pic>
      <p:sp>
        <p:nvSpPr>
          <p:cNvPr id="40" name="object 9">
            <a:extLst>
              <a:ext uri="{FF2B5EF4-FFF2-40B4-BE49-F238E27FC236}">
                <a16:creationId xmlns:a16="http://schemas.microsoft.com/office/drawing/2014/main" id="{18DEBE3E-3AB0-4E3D-AA6B-3915780779E3}"/>
              </a:ext>
            </a:extLst>
          </p:cNvPr>
          <p:cNvSpPr/>
          <p:nvPr/>
        </p:nvSpPr>
        <p:spPr>
          <a:xfrm>
            <a:off x="1295400" y="1066800"/>
            <a:ext cx="6778625" cy="0"/>
          </a:xfrm>
          <a:custGeom>
            <a:avLst/>
            <a:gdLst/>
            <a:ahLst/>
            <a:cxnLst/>
            <a:rect l="l" t="t" r="r" b="b"/>
            <a:pathLst>
              <a:path w="6778625">
                <a:moveTo>
                  <a:pt x="0" y="0"/>
                </a:moveTo>
                <a:lnTo>
                  <a:pt x="6778625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文本框 1">
            <a:extLst>
              <a:ext uri="{FF2B5EF4-FFF2-40B4-BE49-F238E27FC236}">
                <a16:creationId xmlns:a16="http://schemas.microsoft.com/office/drawing/2014/main" id="{1A3CBD8C-176C-44D1-8571-AC0533FC7B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830" y="1451328"/>
            <a:ext cx="11107769" cy="559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定理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5.8 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设            ，其中              ，当且仅当                 。</a:t>
            </a: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D7DF0F99-E6B4-4A33-86EE-93033FD9B1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76869" y="1571349"/>
          <a:ext cx="1775534" cy="493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97" name="Equation" r:id="rId4" imgW="800100" imgH="228600" progId="Equation.DSMT4">
                  <p:embed/>
                </p:oleObj>
              </mc:Choice>
              <mc:Fallback>
                <p:oleObj name="Equation" r:id="rId4" imgW="800100" imgH="228600" progId="Equation.DSMT4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53BC932F-DC48-4487-88F7-53FE55A5F37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6869" y="1571349"/>
                        <a:ext cx="1775534" cy="4930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422C3D4-A507-41E3-AD5F-B00509FEF4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20070" y="1589105"/>
          <a:ext cx="2086252" cy="4752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98" name="Equation" r:id="rId6" imgW="1206500" imgH="228600" progId="Equation.DSMT4">
                  <p:embed/>
                </p:oleObj>
              </mc:Choice>
              <mc:Fallback>
                <p:oleObj name="Equation" r:id="rId6" imgW="1206500" imgH="228600" progId="Equation.DSMT4">
                  <p:embed/>
                  <p:pic>
                    <p:nvPicPr>
                      <p:cNvPr id="25" name="对象 24">
                        <a:extLst>
                          <a:ext uri="{FF2B5EF4-FFF2-40B4-BE49-F238E27FC236}">
                            <a16:creationId xmlns:a16="http://schemas.microsoft.com/office/drawing/2014/main" id="{60F84A03-475C-4749-A90E-F04D69D59DB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0070" y="1589105"/>
                        <a:ext cx="2086252" cy="47529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6CE3631F-8FE7-4B53-AC79-78433CF414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915469"/>
              </p:ext>
            </p:extLst>
          </p:nvPr>
        </p:nvGraphicFramePr>
        <p:xfrm>
          <a:off x="8915400" y="1522184"/>
          <a:ext cx="2411599" cy="542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99" name="Equation" r:id="rId8" imgW="1256755" imgH="253890" progId="Equation.DSMT4">
                  <p:embed/>
                </p:oleObj>
              </mc:Choice>
              <mc:Fallback>
                <p:oleObj name="Equation" r:id="rId8" imgW="1256755" imgH="253890" progId="Equation.DSMT4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6CB05A8C-6E4A-4FD9-A3CB-5FEFD1B6656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1522184"/>
                        <a:ext cx="2411599" cy="54221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5AA87B57-7370-4BB9-969C-182FEEC876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5729091"/>
              </p:ext>
            </p:extLst>
          </p:nvPr>
        </p:nvGraphicFramePr>
        <p:xfrm>
          <a:off x="2908299" y="2685389"/>
          <a:ext cx="2134082" cy="591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00" name="Equation" r:id="rId10" imgW="1775652" imgH="492498" progId="Equation.DSMT4">
                  <p:embed/>
                </p:oleObj>
              </mc:Choice>
              <mc:Fallback>
                <p:oleObj name="Equation" r:id="rId10" imgW="1775652" imgH="492498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908299" y="2685389"/>
                        <a:ext cx="2134082" cy="5912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C0074E02-A690-4014-9A41-09339EF527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9462609"/>
              </p:ext>
            </p:extLst>
          </p:nvPr>
        </p:nvGraphicFramePr>
        <p:xfrm>
          <a:off x="6096000" y="2638383"/>
          <a:ext cx="3269318" cy="638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01" name="Equation" r:id="rId12" imgW="2520908" imgH="492498" progId="Equation.DSMT4">
                  <p:embed/>
                </p:oleObj>
              </mc:Choice>
              <mc:Fallback>
                <p:oleObj name="Equation" r:id="rId12" imgW="2520908" imgH="492498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096000" y="2638383"/>
                        <a:ext cx="3269318" cy="638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DD3DFF60-7BD3-4E22-8647-7E2E3B2585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7346688"/>
              </p:ext>
            </p:extLst>
          </p:nvPr>
        </p:nvGraphicFramePr>
        <p:xfrm>
          <a:off x="1986755" y="3331369"/>
          <a:ext cx="2509045" cy="68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02" name="Equation" r:id="rId14" imgW="1842617" imgH="500058" progId="Equation.DSMT4">
                  <p:embed/>
                </p:oleObj>
              </mc:Choice>
              <mc:Fallback>
                <p:oleObj name="Equation" r:id="rId14" imgW="1842617" imgH="500058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986755" y="3331369"/>
                        <a:ext cx="2509045" cy="68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D5352063-B1A3-4A11-AAD4-4BEBDBE1DD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3674804"/>
              </p:ext>
            </p:extLst>
          </p:nvPr>
        </p:nvGraphicFramePr>
        <p:xfrm>
          <a:off x="4971238" y="3321844"/>
          <a:ext cx="3099351" cy="638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03" name="Equation" r:id="rId16" imgW="2520908" imgH="518419" progId="Equation.DSMT4">
                  <p:embed/>
                </p:oleObj>
              </mc:Choice>
              <mc:Fallback>
                <p:oleObj name="Equation" r:id="rId16" imgW="2520908" imgH="518419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971238" y="3321844"/>
                        <a:ext cx="3099351" cy="638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70C4FE18-3892-4C7F-914A-B2AC1B2ABA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2038579"/>
              </p:ext>
            </p:extLst>
          </p:nvPr>
        </p:nvGraphicFramePr>
        <p:xfrm>
          <a:off x="2506281" y="4052880"/>
          <a:ext cx="3589719" cy="528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04" name="Equation" r:id="rId18" imgW="3224761" imgH="474137" progId="Equation.DSMT4">
                  <p:embed/>
                </p:oleObj>
              </mc:Choice>
              <mc:Fallback>
                <p:oleObj name="Equation" r:id="rId18" imgW="3224761" imgH="474137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506281" y="4052880"/>
                        <a:ext cx="3589719" cy="5284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028744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5891CC-3478-467B-A96D-03B43B539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-40" dirty="0"/>
              <a:t>同余类与剩余系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5E7642-4C90-48DD-B7A2-B293B2943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2024/4/21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CC6551-29EA-401C-94FA-9A072FE30A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29</a:t>
            </a:fld>
            <a:endParaRPr lang="en-US" altLang="zh-CN"/>
          </a:p>
        </p:txBody>
      </p: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621BA3B7-A06F-4CCB-8152-6D5F25F1B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032130"/>
            <a:ext cx="11176000" cy="656843"/>
          </a:xfrm>
        </p:spPr>
        <p:txBody>
          <a:bodyPr/>
          <a:lstStyle/>
          <a:p>
            <a:r>
              <a:rPr lang="zh-CN" altLang="en-US" b="0" dirty="0">
                <a:latin typeface="宋体" panose="02010600030101010101" pitchFamily="2" charset="-122"/>
                <a:ea typeface="宋体" panose="02010600030101010101" pitchFamily="2" charset="-122"/>
              </a:rPr>
              <a:t>例子</a:t>
            </a:r>
          </a:p>
        </p:txBody>
      </p:sp>
      <p:pic>
        <p:nvPicPr>
          <p:cNvPr id="39" name="object 8">
            <a:extLst>
              <a:ext uri="{FF2B5EF4-FFF2-40B4-BE49-F238E27FC236}">
                <a16:creationId xmlns:a16="http://schemas.microsoft.com/office/drawing/2014/main" id="{7D65DFFE-7712-4C4A-9B37-A771459B93D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7729" y="387858"/>
            <a:ext cx="313944" cy="656844"/>
          </a:xfrm>
          <a:prstGeom prst="rect">
            <a:avLst/>
          </a:prstGeom>
        </p:spPr>
      </p:pic>
      <p:sp>
        <p:nvSpPr>
          <p:cNvPr id="40" name="object 9">
            <a:extLst>
              <a:ext uri="{FF2B5EF4-FFF2-40B4-BE49-F238E27FC236}">
                <a16:creationId xmlns:a16="http://schemas.microsoft.com/office/drawing/2014/main" id="{18DEBE3E-3AB0-4E3D-AA6B-3915780779E3}"/>
              </a:ext>
            </a:extLst>
          </p:cNvPr>
          <p:cNvSpPr/>
          <p:nvPr/>
        </p:nvSpPr>
        <p:spPr>
          <a:xfrm>
            <a:off x="1295400" y="1066800"/>
            <a:ext cx="6778625" cy="0"/>
          </a:xfrm>
          <a:custGeom>
            <a:avLst/>
            <a:gdLst/>
            <a:ahLst/>
            <a:cxnLst/>
            <a:rect l="l" t="t" r="r" b="b"/>
            <a:pathLst>
              <a:path w="6778625">
                <a:moveTo>
                  <a:pt x="0" y="0"/>
                </a:moveTo>
                <a:lnTo>
                  <a:pt x="6778625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文本框 1">
            <a:extLst>
              <a:ext uri="{FF2B5EF4-FFF2-40B4-BE49-F238E27FC236}">
                <a16:creationId xmlns:a16="http://schemas.microsoft.com/office/drawing/2014/main" id="{0C965AA9-F57E-4358-89CB-A97C011421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676400"/>
            <a:ext cx="8054668" cy="1267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例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5.2 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2019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年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月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日是星期一，问第    天是星期几？</a:t>
            </a:r>
          </a:p>
          <a:p>
            <a:pPr>
              <a:lnSpc>
                <a:spcPct val="150000"/>
              </a:lnSpc>
              <a:spcBef>
                <a:spcPts val="1200"/>
              </a:spcBef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例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5.3 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求    的个位数。</a:t>
            </a:r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ACA89ABF-753C-4515-9091-1CABF2D511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8139608"/>
              </p:ext>
            </p:extLst>
          </p:nvPr>
        </p:nvGraphicFramePr>
        <p:xfrm>
          <a:off x="5755521" y="1787541"/>
          <a:ext cx="648069" cy="372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0" name="Equation" r:id="rId4" imgW="304668" imgH="190417" progId="Equation.DSMT4">
                  <p:embed/>
                </p:oleObj>
              </mc:Choice>
              <mc:Fallback>
                <p:oleObj name="Equation" r:id="rId4" imgW="304668" imgH="190417" progId="Equation.DSMT4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9E70C3E8-4644-47E5-A358-6650EB71F0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5521" y="1787541"/>
                        <a:ext cx="648069" cy="3728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对象 41">
            <a:extLst>
              <a:ext uri="{FF2B5EF4-FFF2-40B4-BE49-F238E27FC236}">
                <a16:creationId xmlns:a16="http://schemas.microsoft.com/office/drawing/2014/main" id="{A1F6430E-DA01-49DA-941B-B06C43F104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8356009"/>
              </p:ext>
            </p:extLst>
          </p:nvPr>
        </p:nvGraphicFramePr>
        <p:xfrm>
          <a:off x="2086302" y="2479114"/>
          <a:ext cx="603681" cy="399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1" name="Equation" r:id="rId6" imgW="253780" imgH="203024" progId="Equation.DSMT4">
                  <p:embed/>
                </p:oleObj>
              </mc:Choice>
              <mc:Fallback>
                <p:oleObj name="Equation" r:id="rId6" imgW="253780" imgH="203024" progId="Equation.DSMT4">
                  <p:embed/>
                  <p:pic>
                    <p:nvPicPr>
                      <p:cNvPr id="31753" name="对象 31752">
                        <a:extLst>
                          <a:ext uri="{FF2B5EF4-FFF2-40B4-BE49-F238E27FC236}">
                            <a16:creationId xmlns:a16="http://schemas.microsoft.com/office/drawing/2014/main" id="{A1DA8BF3-0E88-40C4-91CC-9F76DE0EB9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6302" y="2479114"/>
                        <a:ext cx="603681" cy="39949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57FDF24E-E71F-4333-99B0-0BF4B929D9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61" y="3026058"/>
            <a:ext cx="7588639" cy="16128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7EDE104-4443-44E7-A5C2-9CC9F41928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209191"/>
            <a:ext cx="8295341" cy="169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0947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6D1869-4272-4B7D-8032-7ADE45C6C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latin typeface="Times New Roman" panose="02020603050405020304" pitchFamily="18" charset="0"/>
                <a:ea typeface="宋体" panose="02010600030101010101" pitchFamily="2" charset="-122"/>
              </a:rPr>
              <a:t>密码学中的一些常用数学知识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5F3287-58CC-4FEE-9CDF-9760AB925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素数和互素数</a:t>
            </a:r>
          </a:p>
          <a:p>
            <a:r>
              <a:rPr lang="zh-CN" altLang="en-US" dirty="0"/>
              <a:t> </a:t>
            </a:r>
            <a:r>
              <a:rPr lang="zh-CN" altLang="en-US" dirty="0">
                <a:solidFill>
                  <a:srgbClr val="002060"/>
                </a:solidFill>
              </a:rPr>
              <a:t>模运算</a:t>
            </a:r>
          </a:p>
          <a:p>
            <a:r>
              <a:rPr lang="zh-CN" altLang="en-US" dirty="0">
                <a:solidFill>
                  <a:srgbClr val="002060"/>
                </a:solidFill>
              </a:rPr>
              <a:t>模指数运算</a:t>
            </a:r>
          </a:p>
          <a:p>
            <a:r>
              <a:rPr lang="zh-CN" altLang="en-US" dirty="0">
                <a:solidFill>
                  <a:srgbClr val="002060"/>
                </a:solidFill>
              </a:rPr>
              <a:t>费尔码定理、欧拉定理</a:t>
            </a:r>
          </a:p>
          <a:p>
            <a:r>
              <a:rPr lang="zh-CN" altLang="en-US" dirty="0"/>
              <a:t>欧几里得算法</a:t>
            </a:r>
          </a:p>
          <a:p>
            <a:r>
              <a:rPr lang="zh-CN" altLang="en-US" dirty="0">
                <a:solidFill>
                  <a:srgbClr val="002060"/>
                </a:solidFill>
              </a:rPr>
              <a:t>中国剩余定理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离散对数</a:t>
            </a:r>
          </a:p>
          <a:p>
            <a:r>
              <a:rPr lang="zh-CN" altLang="en-US" dirty="0"/>
              <a:t>二次剩余</a:t>
            </a:r>
          </a:p>
          <a:p>
            <a:r>
              <a:rPr lang="zh-CN" altLang="en-US" dirty="0">
                <a:solidFill>
                  <a:srgbClr val="0070C0"/>
                </a:solidFill>
              </a:rPr>
              <a:t>群、环、域</a:t>
            </a:r>
          </a:p>
          <a:p>
            <a:r>
              <a:rPr lang="zh-CN" altLang="en-US" dirty="0">
                <a:solidFill>
                  <a:srgbClr val="0070C0"/>
                </a:solidFill>
              </a:rPr>
              <a:t>循环群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ADAC7F-311F-4E63-907F-4615C12D5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2024/4/22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CAC30E8-A9B5-431E-A2B9-636BA0B99D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3</a:t>
            </a:fld>
            <a:endParaRPr lang="en-US" altLang="zh-CN"/>
          </a:p>
        </p:txBody>
      </p:sp>
      <p:pic>
        <p:nvPicPr>
          <p:cNvPr id="6" name="object 8">
            <a:extLst>
              <a:ext uri="{FF2B5EF4-FFF2-40B4-BE49-F238E27FC236}">
                <a16:creationId xmlns:a16="http://schemas.microsoft.com/office/drawing/2014/main" id="{55710432-A115-4A44-8DE8-62C1F665049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9930" y="327532"/>
            <a:ext cx="313944" cy="656844"/>
          </a:xfrm>
          <a:prstGeom prst="rect">
            <a:avLst/>
          </a:prstGeom>
        </p:spPr>
      </p:pic>
      <p:sp>
        <p:nvSpPr>
          <p:cNvPr id="7" name="object 9">
            <a:extLst>
              <a:ext uri="{FF2B5EF4-FFF2-40B4-BE49-F238E27FC236}">
                <a16:creationId xmlns:a16="http://schemas.microsoft.com/office/drawing/2014/main" id="{7FAF3271-A88D-4900-B05F-7F377D1F260C}"/>
              </a:ext>
            </a:extLst>
          </p:cNvPr>
          <p:cNvSpPr/>
          <p:nvPr/>
        </p:nvSpPr>
        <p:spPr>
          <a:xfrm>
            <a:off x="1117600" y="1006474"/>
            <a:ext cx="6778625" cy="0"/>
          </a:xfrm>
          <a:custGeom>
            <a:avLst/>
            <a:gdLst/>
            <a:ahLst/>
            <a:cxnLst/>
            <a:rect l="l" t="t" r="r" b="b"/>
            <a:pathLst>
              <a:path w="6778625">
                <a:moveTo>
                  <a:pt x="0" y="0"/>
                </a:moveTo>
                <a:lnTo>
                  <a:pt x="6778625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360828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5891CC-3478-467B-A96D-03B43B539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-40" dirty="0"/>
              <a:t>同余类与剩余系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5E7642-4C90-48DD-B7A2-B293B2943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2024/4/21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CC6551-29EA-401C-94FA-9A072FE30A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30</a:t>
            </a:fld>
            <a:endParaRPr lang="en-US" altLang="zh-CN"/>
          </a:p>
        </p:txBody>
      </p: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621BA3B7-A06F-4CCB-8152-6D5F25F1B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219200"/>
            <a:ext cx="11176000" cy="3653118"/>
          </a:xfrm>
        </p:spPr>
        <p:txBody>
          <a:bodyPr/>
          <a:lstStyle/>
          <a:p>
            <a:r>
              <a:rPr lang="zh-CN" altLang="en-US" b="0" dirty="0">
                <a:latin typeface="宋体" panose="02010600030101010101" pitchFamily="2" charset="-122"/>
                <a:ea typeface="宋体" panose="02010600030101010101" pitchFamily="2" charset="-122"/>
              </a:rPr>
              <a:t>集合根据等价关系可分为两两互不相交的集合。整数的同余关系是一个等价关系。</a:t>
            </a:r>
          </a:p>
          <a:p>
            <a:r>
              <a:rPr lang="zh-CN" altLang="en-US" b="0" dirty="0">
                <a:latin typeface="宋体" panose="02010600030101010101" pitchFamily="2" charset="-122"/>
                <a:ea typeface="宋体" panose="02010600030101010101" pitchFamily="2" charset="-122"/>
              </a:rPr>
              <a:t>给定正整数  ，全体整数可按照模   否同余分为若干两两不相交的集合，使得每一个集合中的任意两个正整数对模   一定同余，而属于不同集合的任意两个整数对模   不同余，每一个这样的集合称为模   的同余类或剩余类。</a:t>
            </a:r>
          </a:p>
        </p:txBody>
      </p:sp>
      <p:pic>
        <p:nvPicPr>
          <p:cNvPr id="28" name="object 14">
            <a:extLst>
              <a:ext uri="{FF2B5EF4-FFF2-40B4-BE49-F238E27FC236}">
                <a16:creationId xmlns:a16="http://schemas.microsoft.com/office/drawing/2014/main" id="{44A161BF-7AAF-440B-A15A-EEA574F2295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3200" y="2337864"/>
            <a:ext cx="443389" cy="174350"/>
          </a:xfrm>
          <a:prstGeom prst="rect">
            <a:avLst/>
          </a:prstGeom>
        </p:spPr>
      </p:pic>
      <p:grpSp>
        <p:nvGrpSpPr>
          <p:cNvPr id="29" name="object 15">
            <a:extLst>
              <a:ext uri="{FF2B5EF4-FFF2-40B4-BE49-F238E27FC236}">
                <a16:creationId xmlns:a16="http://schemas.microsoft.com/office/drawing/2014/main" id="{A9FBAE4E-EC9C-48EE-9D36-0F67A44469F2}"/>
              </a:ext>
            </a:extLst>
          </p:cNvPr>
          <p:cNvGrpSpPr/>
          <p:nvPr/>
        </p:nvGrpSpPr>
        <p:grpSpPr>
          <a:xfrm>
            <a:off x="6316096" y="2371677"/>
            <a:ext cx="443625" cy="244475"/>
            <a:chOff x="5480729" y="2619616"/>
            <a:chExt cx="303530" cy="244475"/>
          </a:xfrm>
        </p:grpSpPr>
        <p:pic>
          <p:nvPicPr>
            <p:cNvPr id="30" name="object 16">
              <a:extLst>
                <a:ext uri="{FF2B5EF4-FFF2-40B4-BE49-F238E27FC236}">
                  <a16:creationId xmlns:a16="http://schemas.microsoft.com/office/drawing/2014/main" id="{384CE949-7854-490D-A5EF-C46D6C4EE35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729" y="2619616"/>
              <a:ext cx="303369" cy="174350"/>
            </a:xfrm>
            <a:prstGeom prst="rect">
              <a:avLst/>
            </a:prstGeom>
          </p:spPr>
        </p:pic>
        <p:sp>
          <p:nvSpPr>
            <p:cNvPr id="31" name="object 17">
              <a:extLst>
                <a:ext uri="{FF2B5EF4-FFF2-40B4-BE49-F238E27FC236}">
                  <a16:creationId xmlns:a16="http://schemas.microsoft.com/office/drawing/2014/main" id="{1AB23907-214D-481E-87E0-039982F9F156}"/>
                </a:ext>
              </a:extLst>
            </p:cNvPr>
            <p:cNvSpPr/>
            <p:nvPr/>
          </p:nvSpPr>
          <p:spPr>
            <a:xfrm>
              <a:off x="5480729" y="2793964"/>
              <a:ext cx="303530" cy="69850"/>
            </a:xfrm>
            <a:custGeom>
              <a:avLst/>
              <a:gdLst/>
              <a:ahLst/>
              <a:cxnLst/>
              <a:rect l="l" t="t" r="r" b="b"/>
              <a:pathLst>
                <a:path w="303529" h="69850">
                  <a:moveTo>
                    <a:pt x="303369" y="0"/>
                  </a:moveTo>
                  <a:lnTo>
                    <a:pt x="0" y="0"/>
                  </a:lnTo>
                  <a:lnTo>
                    <a:pt x="0" y="69631"/>
                  </a:lnTo>
                  <a:lnTo>
                    <a:pt x="303369" y="69631"/>
                  </a:lnTo>
                  <a:lnTo>
                    <a:pt x="3033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18">
            <a:extLst>
              <a:ext uri="{FF2B5EF4-FFF2-40B4-BE49-F238E27FC236}">
                <a16:creationId xmlns:a16="http://schemas.microsoft.com/office/drawing/2014/main" id="{7E65AA82-F86B-4830-A205-0C3E4299BDB1}"/>
              </a:ext>
            </a:extLst>
          </p:cNvPr>
          <p:cNvGrpSpPr/>
          <p:nvPr/>
        </p:nvGrpSpPr>
        <p:grpSpPr>
          <a:xfrm>
            <a:off x="8491273" y="2825792"/>
            <a:ext cx="443625" cy="244475"/>
            <a:chOff x="1199813" y="3526396"/>
            <a:chExt cx="303530" cy="244475"/>
          </a:xfrm>
        </p:grpSpPr>
        <p:pic>
          <p:nvPicPr>
            <p:cNvPr id="33" name="object 19">
              <a:extLst>
                <a:ext uri="{FF2B5EF4-FFF2-40B4-BE49-F238E27FC236}">
                  <a16:creationId xmlns:a16="http://schemas.microsoft.com/office/drawing/2014/main" id="{97CF1D54-661D-47B0-B8F3-70E4B7F0C7E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9813" y="3526396"/>
              <a:ext cx="303369" cy="174350"/>
            </a:xfrm>
            <a:prstGeom prst="rect">
              <a:avLst/>
            </a:prstGeom>
          </p:spPr>
        </p:pic>
        <p:sp>
          <p:nvSpPr>
            <p:cNvPr id="34" name="object 20">
              <a:extLst>
                <a:ext uri="{FF2B5EF4-FFF2-40B4-BE49-F238E27FC236}">
                  <a16:creationId xmlns:a16="http://schemas.microsoft.com/office/drawing/2014/main" id="{D3C6D5A8-028D-43A0-A56F-D03288F3D249}"/>
                </a:ext>
              </a:extLst>
            </p:cNvPr>
            <p:cNvSpPr/>
            <p:nvPr/>
          </p:nvSpPr>
          <p:spPr>
            <a:xfrm>
              <a:off x="1199813" y="3700744"/>
              <a:ext cx="303530" cy="69850"/>
            </a:xfrm>
            <a:custGeom>
              <a:avLst/>
              <a:gdLst/>
              <a:ahLst/>
              <a:cxnLst/>
              <a:rect l="l" t="t" r="r" b="b"/>
              <a:pathLst>
                <a:path w="303530" h="69850">
                  <a:moveTo>
                    <a:pt x="303369" y="0"/>
                  </a:moveTo>
                  <a:lnTo>
                    <a:pt x="0" y="0"/>
                  </a:lnTo>
                  <a:lnTo>
                    <a:pt x="0" y="69631"/>
                  </a:lnTo>
                  <a:lnTo>
                    <a:pt x="303369" y="69631"/>
                  </a:lnTo>
                  <a:lnTo>
                    <a:pt x="3033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21">
            <a:extLst>
              <a:ext uri="{FF2B5EF4-FFF2-40B4-BE49-F238E27FC236}">
                <a16:creationId xmlns:a16="http://schemas.microsoft.com/office/drawing/2014/main" id="{F785DAED-D4F7-4EF3-981B-6C256800A9E9}"/>
              </a:ext>
            </a:extLst>
          </p:cNvPr>
          <p:cNvGrpSpPr/>
          <p:nvPr/>
        </p:nvGrpSpPr>
        <p:grpSpPr>
          <a:xfrm>
            <a:off x="1371600" y="3657600"/>
            <a:ext cx="443625" cy="244475"/>
            <a:chOff x="7896269" y="3526396"/>
            <a:chExt cx="303530" cy="244475"/>
          </a:xfrm>
        </p:grpSpPr>
        <p:pic>
          <p:nvPicPr>
            <p:cNvPr id="36" name="object 22">
              <a:extLst>
                <a:ext uri="{FF2B5EF4-FFF2-40B4-BE49-F238E27FC236}">
                  <a16:creationId xmlns:a16="http://schemas.microsoft.com/office/drawing/2014/main" id="{F6EDA063-31AB-4F5A-B1F4-032A4ED05E8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6269" y="3526396"/>
              <a:ext cx="303369" cy="174350"/>
            </a:xfrm>
            <a:prstGeom prst="rect">
              <a:avLst/>
            </a:prstGeom>
          </p:spPr>
        </p:pic>
        <p:sp>
          <p:nvSpPr>
            <p:cNvPr id="37" name="object 23">
              <a:extLst>
                <a:ext uri="{FF2B5EF4-FFF2-40B4-BE49-F238E27FC236}">
                  <a16:creationId xmlns:a16="http://schemas.microsoft.com/office/drawing/2014/main" id="{308A0BE6-32F7-4BE4-8D6C-30CE263227A1}"/>
                </a:ext>
              </a:extLst>
            </p:cNvPr>
            <p:cNvSpPr/>
            <p:nvPr/>
          </p:nvSpPr>
          <p:spPr>
            <a:xfrm>
              <a:off x="7896269" y="3700744"/>
              <a:ext cx="303530" cy="69850"/>
            </a:xfrm>
            <a:custGeom>
              <a:avLst/>
              <a:gdLst/>
              <a:ahLst/>
              <a:cxnLst/>
              <a:rect l="l" t="t" r="r" b="b"/>
              <a:pathLst>
                <a:path w="303529" h="69850">
                  <a:moveTo>
                    <a:pt x="303369" y="0"/>
                  </a:moveTo>
                  <a:lnTo>
                    <a:pt x="0" y="0"/>
                  </a:lnTo>
                  <a:lnTo>
                    <a:pt x="0" y="69631"/>
                  </a:lnTo>
                  <a:lnTo>
                    <a:pt x="303369" y="69631"/>
                  </a:lnTo>
                  <a:lnTo>
                    <a:pt x="3033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8" name="object 24">
            <a:extLst>
              <a:ext uri="{FF2B5EF4-FFF2-40B4-BE49-F238E27FC236}">
                <a16:creationId xmlns:a16="http://schemas.microsoft.com/office/drawing/2014/main" id="{7B00D4A6-398A-4B51-9D7A-F56CC813DA4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58543" y="3211557"/>
            <a:ext cx="443389" cy="174350"/>
          </a:xfrm>
          <a:prstGeom prst="rect">
            <a:avLst/>
          </a:prstGeom>
        </p:spPr>
      </p:pic>
      <p:pic>
        <p:nvPicPr>
          <p:cNvPr id="39" name="object 8">
            <a:extLst>
              <a:ext uri="{FF2B5EF4-FFF2-40B4-BE49-F238E27FC236}">
                <a16:creationId xmlns:a16="http://schemas.microsoft.com/office/drawing/2014/main" id="{7D65DFFE-7712-4C4A-9B37-A771459B93D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7729" y="387858"/>
            <a:ext cx="313944" cy="656844"/>
          </a:xfrm>
          <a:prstGeom prst="rect">
            <a:avLst/>
          </a:prstGeom>
        </p:spPr>
      </p:pic>
      <p:sp>
        <p:nvSpPr>
          <p:cNvPr id="40" name="object 9">
            <a:extLst>
              <a:ext uri="{FF2B5EF4-FFF2-40B4-BE49-F238E27FC236}">
                <a16:creationId xmlns:a16="http://schemas.microsoft.com/office/drawing/2014/main" id="{18DEBE3E-3AB0-4E3D-AA6B-3915780779E3}"/>
              </a:ext>
            </a:extLst>
          </p:cNvPr>
          <p:cNvSpPr/>
          <p:nvPr/>
        </p:nvSpPr>
        <p:spPr>
          <a:xfrm>
            <a:off x="1295400" y="1066800"/>
            <a:ext cx="6778625" cy="0"/>
          </a:xfrm>
          <a:custGeom>
            <a:avLst/>
            <a:gdLst/>
            <a:ahLst/>
            <a:cxnLst/>
            <a:rect l="l" t="t" r="r" b="b"/>
            <a:pathLst>
              <a:path w="6778625">
                <a:moveTo>
                  <a:pt x="0" y="0"/>
                </a:moveTo>
                <a:lnTo>
                  <a:pt x="6778625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1385115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322060"/>
            <a:ext cx="313944" cy="656844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017836" y="980460"/>
            <a:ext cx="6778625" cy="0"/>
          </a:xfrm>
          <a:custGeom>
            <a:avLst/>
            <a:gdLst/>
            <a:ahLst/>
            <a:cxnLst/>
            <a:rect l="l" t="t" r="r" b="b"/>
            <a:pathLst>
              <a:path w="6778625">
                <a:moveTo>
                  <a:pt x="0" y="0"/>
                </a:moveTo>
                <a:lnTo>
                  <a:pt x="6778625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26552" y="1326241"/>
            <a:ext cx="3827551" cy="8720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95"/>
              </a:spcBef>
              <a:tabLst>
                <a:tab pos="1388745" algn="l"/>
              </a:tabLst>
            </a:pPr>
            <a:r>
              <a:rPr sz="2400" b="1" spc="-20" dirty="0" err="1">
                <a:latin typeface="仿宋"/>
                <a:cs typeface="仿宋"/>
              </a:rPr>
              <a:t>定理</a:t>
            </a:r>
            <a:r>
              <a:rPr lang="en-US" sz="2400" b="1" spc="-20" dirty="0">
                <a:latin typeface="仿宋"/>
                <a:cs typeface="仿宋"/>
              </a:rPr>
              <a:t> </a:t>
            </a:r>
            <a:r>
              <a:rPr lang="en-US" sz="2400" b="1" spc="-20" dirty="0">
                <a:latin typeface="Times New Roman"/>
                <a:cs typeface="Times New Roman"/>
              </a:rPr>
              <a:t>5.9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dirty="0" err="1">
                <a:latin typeface="仿宋"/>
                <a:cs typeface="仿宋"/>
              </a:rPr>
              <a:t>对于给定</a:t>
            </a:r>
            <a:r>
              <a:rPr sz="2400" spc="-10" dirty="0" err="1">
                <a:latin typeface="仿宋"/>
                <a:cs typeface="仿宋"/>
              </a:rPr>
              <a:t>的</a:t>
            </a:r>
            <a:r>
              <a:rPr sz="2400" dirty="0" err="1">
                <a:latin typeface="仿宋"/>
                <a:cs typeface="仿宋"/>
              </a:rPr>
              <a:t>正</a:t>
            </a:r>
            <a:r>
              <a:rPr sz="2400" spc="-50" dirty="0" err="1">
                <a:latin typeface="仿宋"/>
                <a:cs typeface="仿宋"/>
              </a:rPr>
              <a:t>整</a:t>
            </a:r>
            <a:r>
              <a:rPr lang="zh-CN" altLang="en-US" sz="2400" spc="-50" dirty="0">
                <a:latin typeface="仿宋"/>
                <a:cs typeface="仿宋"/>
              </a:rPr>
              <a:t>数</a:t>
            </a:r>
            <a:r>
              <a:rPr lang="en-US" sz="2400" spc="-50" dirty="0">
                <a:latin typeface="仿宋"/>
                <a:cs typeface="仿宋"/>
              </a:rPr>
              <a:t> </a:t>
            </a:r>
            <a:r>
              <a:rPr sz="2400" spc="-10" dirty="0" err="1">
                <a:latin typeface="仿宋"/>
                <a:cs typeface="仿宋"/>
              </a:rPr>
              <a:t>剩余类</a:t>
            </a:r>
            <a:r>
              <a:rPr sz="2400" spc="-50" dirty="0">
                <a:latin typeface="仿宋"/>
                <a:cs typeface="仿宋"/>
              </a:rPr>
              <a:t>。</a:t>
            </a:r>
            <a:endParaRPr sz="2400" dirty="0">
              <a:latin typeface="仿宋"/>
              <a:cs typeface="仿宋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46585" y="1417286"/>
            <a:ext cx="58407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841500" algn="l"/>
                <a:tab pos="3670300" algn="l"/>
              </a:tabLst>
            </a:pPr>
            <a:r>
              <a:rPr sz="2400" dirty="0">
                <a:latin typeface="仿宋"/>
                <a:cs typeface="仿宋"/>
              </a:rPr>
              <a:t>，有且恰</a:t>
            </a:r>
            <a:r>
              <a:rPr sz="2400" spc="-50" dirty="0">
                <a:latin typeface="仿宋"/>
                <a:cs typeface="仿宋"/>
              </a:rPr>
              <a:t>有</a:t>
            </a:r>
            <a:r>
              <a:rPr sz="2400" dirty="0">
                <a:latin typeface="仿宋"/>
                <a:cs typeface="仿宋"/>
              </a:rPr>
              <a:t>	个</a:t>
            </a:r>
            <a:r>
              <a:rPr sz="2400" dirty="0">
                <a:solidFill>
                  <a:srgbClr val="FF0000"/>
                </a:solidFill>
                <a:latin typeface="仿宋"/>
                <a:cs typeface="仿宋"/>
              </a:rPr>
              <a:t>不同的</a:t>
            </a:r>
            <a:r>
              <a:rPr sz="2400" spc="-50" dirty="0">
                <a:latin typeface="仿宋"/>
                <a:cs typeface="仿宋"/>
              </a:rPr>
              <a:t>模</a:t>
            </a:r>
            <a:r>
              <a:rPr sz="2400" dirty="0">
                <a:latin typeface="仿宋"/>
                <a:cs typeface="仿宋"/>
              </a:rPr>
              <a:t>	</a:t>
            </a:r>
            <a:r>
              <a:rPr sz="2400" spc="-50" dirty="0">
                <a:latin typeface="仿宋"/>
                <a:cs typeface="仿宋"/>
              </a:rPr>
              <a:t>的</a:t>
            </a:r>
            <a:endParaRPr sz="2400" dirty="0">
              <a:latin typeface="仿宋"/>
              <a:cs typeface="仿宋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017836" y="296266"/>
            <a:ext cx="6379936" cy="563562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  <a:tabLst>
                <a:tab pos="725805" algn="l"/>
              </a:tabLst>
            </a:pPr>
            <a:r>
              <a:rPr spc="-40" dirty="0" err="1"/>
              <a:t>同余类与剩余系</a:t>
            </a:r>
            <a:endParaRPr spc="-40" dirty="0"/>
          </a:p>
        </p:txBody>
      </p:sp>
      <p:grpSp>
        <p:nvGrpSpPr>
          <p:cNvPr id="19" name="object 19"/>
          <p:cNvGrpSpPr/>
          <p:nvPr/>
        </p:nvGrpSpPr>
        <p:grpSpPr>
          <a:xfrm>
            <a:off x="5226179" y="1507877"/>
            <a:ext cx="303530" cy="244475"/>
            <a:chOff x="4183805" y="1583296"/>
            <a:chExt cx="303530" cy="244475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83805" y="1583296"/>
              <a:ext cx="303369" cy="17435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183805" y="1757644"/>
              <a:ext cx="303530" cy="69850"/>
            </a:xfrm>
            <a:custGeom>
              <a:avLst/>
              <a:gdLst/>
              <a:ahLst/>
              <a:cxnLst/>
              <a:rect l="l" t="t" r="r" b="b"/>
              <a:pathLst>
                <a:path w="303529" h="69850">
                  <a:moveTo>
                    <a:pt x="303369" y="0"/>
                  </a:moveTo>
                  <a:lnTo>
                    <a:pt x="0" y="0"/>
                  </a:lnTo>
                  <a:lnTo>
                    <a:pt x="0" y="69631"/>
                  </a:lnTo>
                  <a:lnTo>
                    <a:pt x="303369" y="69631"/>
                  </a:lnTo>
                  <a:lnTo>
                    <a:pt x="3033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6948910" y="1532844"/>
            <a:ext cx="303530" cy="244475"/>
            <a:chOff x="6024796" y="1528432"/>
            <a:chExt cx="303530" cy="244475"/>
          </a:xfrm>
        </p:grpSpPr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24796" y="1528432"/>
              <a:ext cx="303369" cy="17435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024796" y="1702780"/>
              <a:ext cx="303530" cy="69850"/>
            </a:xfrm>
            <a:custGeom>
              <a:avLst/>
              <a:gdLst/>
              <a:ahLst/>
              <a:cxnLst/>
              <a:rect l="l" t="t" r="r" b="b"/>
              <a:pathLst>
                <a:path w="303529" h="69850">
                  <a:moveTo>
                    <a:pt x="303369" y="0"/>
                  </a:moveTo>
                  <a:lnTo>
                    <a:pt x="0" y="0"/>
                  </a:lnTo>
                  <a:lnTo>
                    <a:pt x="0" y="69631"/>
                  </a:lnTo>
                  <a:lnTo>
                    <a:pt x="303369" y="69631"/>
                  </a:lnTo>
                  <a:lnTo>
                    <a:pt x="3033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8780700" y="1532844"/>
            <a:ext cx="302260" cy="244475"/>
            <a:chOff x="7856586" y="1528432"/>
            <a:chExt cx="302260" cy="244475"/>
          </a:xfrm>
        </p:grpSpPr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56586" y="1528432"/>
              <a:ext cx="301961" cy="17435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856586" y="1702780"/>
              <a:ext cx="302260" cy="69850"/>
            </a:xfrm>
            <a:custGeom>
              <a:avLst/>
              <a:gdLst/>
              <a:ahLst/>
              <a:cxnLst/>
              <a:rect l="l" t="t" r="r" b="b"/>
              <a:pathLst>
                <a:path w="302259" h="69850">
                  <a:moveTo>
                    <a:pt x="301961" y="0"/>
                  </a:moveTo>
                  <a:lnTo>
                    <a:pt x="0" y="0"/>
                  </a:lnTo>
                  <a:lnTo>
                    <a:pt x="0" y="69631"/>
                  </a:lnTo>
                  <a:lnTo>
                    <a:pt x="301961" y="69631"/>
                  </a:lnTo>
                  <a:lnTo>
                    <a:pt x="3019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17BB77BD-3EC3-49F4-A50B-1CE02970E6D7}"/>
              </a:ext>
            </a:extLst>
          </p:cNvPr>
          <p:cNvGrpSpPr/>
          <p:nvPr/>
        </p:nvGrpSpPr>
        <p:grpSpPr>
          <a:xfrm>
            <a:off x="1310036" y="2782050"/>
            <a:ext cx="7938770" cy="2220672"/>
            <a:chOff x="1310036" y="2782050"/>
            <a:chExt cx="7938770" cy="2220672"/>
          </a:xfrm>
        </p:grpSpPr>
        <p:sp>
          <p:nvSpPr>
            <p:cNvPr id="13" name="object 13"/>
            <p:cNvSpPr txBox="1"/>
            <p:nvPr/>
          </p:nvSpPr>
          <p:spPr>
            <a:xfrm>
              <a:off x="1310037" y="2782050"/>
              <a:ext cx="6127115" cy="13061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  <a:tabLst>
                  <a:tab pos="5199380" algn="l"/>
                </a:tabLst>
              </a:pPr>
              <a:r>
                <a:rPr sz="2400" b="1" spc="-20" dirty="0">
                  <a:latin typeface="仿宋"/>
                  <a:cs typeface="仿宋"/>
                </a:rPr>
                <a:t>证明：</a:t>
              </a:r>
              <a:r>
                <a:rPr sz="2400" dirty="0">
                  <a:latin typeface="仿宋"/>
                  <a:cs typeface="仿宋"/>
                </a:rPr>
                <a:t>根据带余除法，对于任意整</a:t>
              </a:r>
              <a:r>
                <a:rPr sz="2400" spc="-50" dirty="0">
                  <a:latin typeface="仿宋"/>
                  <a:cs typeface="仿宋"/>
                </a:rPr>
                <a:t>数</a:t>
              </a:r>
              <a:r>
                <a:rPr sz="2400" dirty="0">
                  <a:latin typeface="仿宋"/>
                  <a:cs typeface="仿宋"/>
                </a:rPr>
                <a:t>	，都</a:t>
              </a:r>
              <a:r>
                <a:rPr sz="2400" spc="-50" dirty="0">
                  <a:latin typeface="仿宋"/>
                  <a:cs typeface="仿宋"/>
                </a:rPr>
                <a:t>有</a:t>
              </a:r>
              <a:endParaRPr sz="2400" dirty="0">
                <a:latin typeface="仿宋"/>
                <a:cs typeface="仿宋"/>
              </a:endParaRPr>
            </a:p>
            <a:p>
              <a:pPr>
                <a:spcBef>
                  <a:spcPts val="30"/>
                </a:spcBef>
              </a:pPr>
              <a:endParaRPr sz="3350" dirty="0">
                <a:latin typeface="仿宋"/>
                <a:cs typeface="仿宋"/>
              </a:endParaRPr>
            </a:p>
            <a:p>
              <a:pPr marL="12700">
                <a:tabLst>
                  <a:tab pos="3670300" algn="l"/>
                </a:tabLst>
              </a:pPr>
              <a:r>
                <a:rPr sz="2400" dirty="0">
                  <a:latin typeface="仿宋"/>
                  <a:cs typeface="仿宋"/>
                </a:rPr>
                <a:t>也就是说任何一个整数</a:t>
              </a:r>
              <a:r>
                <a:rPr sz="2400" spc="-50" dirty="0">
                  <a:latin typeface="仿宋"/>
                  <a:cs typeface="仿宋"/>
                </a:rPr>
                <a:t>模</a:t>
              </a:r>
              <a:r>
                <a:rPr sz="2400" dirty="0">
                  <a:latin typeface="仿宋"/>
                  <a:cs typeface="仿宋"/>
                </a:rPr>
                <a:t>	必然</a:t>
              </a:r>
              <a:r>
                <a:rPr sz="2400" spc="-50" dirty="0">
                  <a:latin typeface="仿宋"/>
                  <a:cs typeface="仿宋"/>
                </a:rPr>
                <a:t>与</a:t>
              </a:r>
              <a:endParaRPr sz="2400" dirty="0">
                <a:latin typeface="仿宋"/>
                <a:cs typeface="仿宋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310036" y="3605391"/>
              <a:ext cx="7938770" cy="13343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indent="7011034" algn="just">
                <a:lnSpc>
                  <a:spcPct val="125000"/>
                </a:lnSpc>
                <a:spcBef>
                  <a:spcPts val="100"/>
                </a:spcBef>
              </a:pPr>
              <a:r>
                <a:rPr sz="2400" spc="-20" dirty="0">
                  <a:latin typeface="仿宋"/>
                  <a:cs typeface="仿宋"/>
                </a:rPr>
                <a:t>中的一</a:t>
              </a:r>
              <a:r>
                <a:rPr sz="2400" spc="85" dirty="0">
                  <a:latin typeface="仿宋"/>
                  <a:cs typeface="仿宋"/>
                </a:rPr>
                <a:t>个同余，而且这 个整数模 </a:t>
              </a:r>
              <a:r>
                <a:rPr sz="2400" dirty="0">
                  <a:solidFill>
                    <a:srgbClr val="FF0000"/>
                  </a:solidFill>
                  <a:latin typeface="仿宋"/>
                  <a:cs typeface="仿宋"/>
                </a:rPr>
                <a:t>互不同余</a:t>
              </a:r>
              <a:r>
                <a:rPr sz="2400" spc="55" dirty="0">
                  <a:latin typeface="仿宋"/>
                  <a:cs typeface="仿宋"/>
                </a:rPr>
                <a:t>。所以模 的剩余类</a:t>
              </a:r>
              <a:r>
                <a:rPr sz="2400" spc="-15" dirty="0">
                  <a:latin typeface="仿宋"/>
                  <a:cs typeface="仿宋"/>
                </a:rPr>
                <a:t>有且恰有  个。</a:t>
              </a:r>
              <a:endParaRPr sz="2400" dirty="0">
                <a:latin typeface="仿宋"/>
                <a:cs typeface="仿宋"/>
              </a:endParaRPr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8181652" y="4610927"/>
              <a:ext cx="305435" cy="3917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sz="2400" dirty="0">
                  <a:latin typeface="仿宋"/>
                  <a:cs typeface="仿宋"/>
                </a:rPr>
                <a:t>□</a:t>
              </a:r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61235" y="3760872"/>
              <a:ext cx="2442300" cy="30282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1926" y="3262572"/>
              <a:ext cx="3454549" cy="28025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34763" y="2947789"/>
              <a:ext cx="172520" cy="17533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69198" y="3830041"/>
              <a:ext cx="301961" cy="174350"/>
            </a:xfrm>
            <a:prstGeom prst="rect">
              <a:avLst/>
            </a:prstGeom>
          </p:spPr>
        </p:pic>
        <p:grpSp>
          <p:nvGrpSpPr>
            <p:cNvPr id="30" name="object 30"/>
            <p:cNvGrpSpPr/>
            <p:nvPr/>
          </p:nvGrpSpPr>
          <p:grpSpPr>
            <a:xfrm>
              <a:off x="4957233" y="4262858"/>
              <a:ext cx="302260" cy="244475"/>
              <a:chOff x="4049634" y="4265536"/>
              <a:chExt cx="302260" cy="244475"/>
            </a:xfrm>
          </p:grpSpPr>
          <p:pic>
            <p:nvPicPr>
              <p:cNvPr id="31" name="object 31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049634" y="4265536"/>
                <a:ext cx="301961" cy="174350"/>
              </a:xfrm>
              <a:prstGeom prst="rect">
                <a:avLst/>
              </a:prstGeom>
            </p:spPr>
          </p:pic>
          <p:sp>
            <p:nvSpPr>
              <p:cNvPr id="32" name="object 32"/>
              <p:cNvSpPr/>
              <p:nvPr/>
            </p:nvSpPr>
            <p:spPr>
              <a:xfrm>
                <a:off x="4049634" y="4439885"/>
                <a:ext cx="30226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302260" h="69850">
                    <a:moveTo>
                      <a:pt x="301961" y="0"/>
                    </a:moveTo>
                    <a:lnTo>
                      <a:pt x="0" y="0"/>
                    </a:lnTo>
                    <a:lnTo>
                      <a:pt x="0" y="69630"/>
                    </a:lnTo>
                    <a:lnTo>
                      <a:pt x="301961" y="69630"/>
                    </a:lnTo>
                    <a:lnTo>
                      <a:pt x="301961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33" name="object 33"/>
            <p:cNvGrpSpPr/>
            <p:nvPr/>
          </p:nvGrpSpPr>
          <p:grpSpPr>
            <a:xfrm>
              <a:off x="3434816" y="4262858"/>
              <a:ext cx="303530" cy="244475"/>
              <a:chOff x="2527217" y="4265536"/>
              <a:chExt cx="303530" cy="244475"/>
            </a:xfrm>
          </p:grpSpPr>
          <p:pic>
            <p:nvPicPr>
              <p:cNvPr id="34" name="object 34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527217" y="4265536"/>
                <a:ext cx="303369" cy="174350"/>
              </a:xfrm>
              <a:prstGeom prst="rect">
                <a:avLst/>
              </a:prstGeom>
            </p:spPr>
          </p:pic>
          <p:sp>
            <p:nvSpPr>
              <p:cNvPr id="35" name="object 35"/>
              <p:cNvSpPr/>
              <p:nvPr/>
            </p:nvSpPr>
            <p:spPr>
              <a:xfrm>
                <a:off x="2527217" y="4439885"/>
                <a:ext cx="30353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303530" h="69850">
                    <a:moveTo>
                      <a:pt x="303369" y="0"/>
                    </a:moveTo>
                    <a:lnTo>
                      <a:pt x="0" y="0"/>
                    </a:lnTo>
                    <a:lnTo>
                      <a:pt x="0" y="69631"/>
                    </a:lnTo>
                    <a:lnTo>
                      <a:pt x="303369" y="69631"/>
                    </a:lnTo>
                    <a:lnTo>
                      <a:pt x="303369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36" name="object 36"/>
            <p:cNvGrpSpPr/>
            <p:nvPr/>
          </p:nvGrpSpPr>
          <p:grpSpPr>
            <a:xfrm>
              <a:off x="7692871" y="4262858"/>
              <a:ext cx="303530" cy="244475"/>
              <a:chOff x="6785272" y="4265536"/>
              <a:chExt cx="303530" cy="244475"/>
            </a:xfrm>
          </p:grpSpPr>
          <p:pic>
            <p:nvPicPr>
              <p:cNvPr id="37" name="object 37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785272" y="4265536"/>
                <a:ext cx="303369" cy="174350"/>
              </a:xfrm>
              <a:prstGeom prst="rect">
                <a:avLst/>
              </a:prstGeom>
            </p:spPr>
          </p:pic>
          <p:sp>
            <p:nvSpPr>
              <p:cNvPr id="38" name="object 38"/>
              <p:cNvSpPr/>
              <p:nvPr/>
            </p:nvSpPr>
            <p:spPr>
              <a:xfrm>
                <a:off x="6785272" y="4439885"/>
                <a:ext cx="30353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303529" h="69850">
                    <a:moveTo>
                      <a:pt x="303369" y="0"/>
                    </a:moveTo>
                    <a:lnTo>
                      <a:pt x="0" y="0"/>
                    </a:lnTo>
                    <a:lnTo>
                      <a:pt x="0" y="69631"/>
                    </a:lnTo>
                    <a:lnTo>
                      <a:pt x="303369" y="69631"/>
                    </a:lnTo>
                    <a:lnTo>
                      <a:pt x="303369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40170" y="4747633"/>
              <a:ext cx="301961" cy="175337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5620" y="291091"/>
            <a:ext cx="313944" cy="656844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 flipV="1">
            <a:off x="1749565" y="982216"/>
            <a:ext cx="7526136" cy="45719"/>
          </a:xfrm>
          <a:custGeom>
            <a:avLst/>
            <a:gdLst/>
            <a:ahLst/>
            <a:cxnLst/>
            <a:rect l="l" t="t" r="r" b="b"/>
            <a:pathLst>
              <a:path w="6778625">
                <a:moveTo>
                  <a:pt x="0" y="0"/>
                </a:moveTo>
                <a:lnTo>
                  <a:pt x="6778625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926437" y="1365884"/>
            <a:ext cx="7341870" cy="735458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80"/>
              </a:spcBef>
              <a:tabLst>
                <a:tab pos="621665" algn="l"/>
                <a:tab pos="1231265" algn="l"/>
                <a:tab pos="4279900" algn="l"/>
              </a:tabLst>
            </a:pPr>
            <a:r>
              <a:rPr sz="2400" spc="-50" dirty="0">
                <a:latin typeface="仿宋"/>
                <a:cs typeface="仿宋"/>
              </a:rPr>
              <a:t>模</a:t>
            </a:r>
            <a:r>
              <a:rPr sz="2400" dirty="0">
                <a:latin typeface="仿宋"/>
                <a:cs typeface="仿宋"/>
              </a:rPr>
              <a:t>	</a:t>
            </a:r>
            <a:r>
              <a:rPr sz="2400" spc="-50" dirty="0">
                <a:latin typeface="仿宋"/>
                <a:cs typeface="仿宋"/>
              </a:rPr>
              <a:t>的</a:t>
            </a:r>
            <a:r>
              <a:rPr sz="2400" dirty="0">
                <a:latin typeface="仿宋"/>
                <a:cs typeface="仿宋"/>
              </a:rPr>
              <a:t>	个剩余类可分别记</a:t>
            </a:r>
            <a:r>
              <a:rPr sz="2400" spc="-50" dirty="0">
                <a:latin typeface="仿宋"/>
                <a:cs typeface="仿宋"/>
              </a:rPr>
              <a:t>为</a:t>
            </a:r>
            <a:r>
              <a:rPr sz="2400" dirty="0">
                <a:latin typeface="仿宋"/>
                <a:cs typeface="仿宋"/>
              </a:rPr>
              <a:t>	，为该剩余类中整数</a:t>
            </a:r>
            <a:r>
              <a:rPr sz="2400" spc="-50" dirty="0">
                <a:latin typeface="仿宋"/>
                <a:cs typeface="仿宋"/>
              </a:rPr>
              <a:t>除</a:t>
            </a:r>
            <a:r>
              <a:rPr sz="2400" dirty="0">
                <a:latin typeface="仿宋"/>
                <a:cs typeface="仿宋"/>
              </a:rPr>
              <a:t>所得的</a:t>
            </a:r>
            <a:r>
              <a:rPr sz="2400" dirty="0">
                <a:solidFill>
                  <a:srgbClr val="00AFEF"/>
                </a:solidFill>
                <a:latin typeface="仿宋"/>
                <a:cs typeface="仿宋"/>
              </a:rPr>
              <a:t>余数</a:t>
            </a:r>
            <a:r>
              <a:rPr sz="2400" dirty="0">
                <a:latin typeface="仿宋"/>
                <a:cs typeface="仿宋"/>
              </a:rPr>
              <a:t>，可分别如下表示</a:t>
            </a:r>
            <a:r>
              <a:rPr sz="2400" spc="-50" dirty="0">
                <a:latin typeface="仿宋"/>
                <a:cs typeface="仿宋"/>
              </a:rPr>
              <a:t>：</a:t>
            </a:r>
            <a:endParaRPr sz="2400" dirty="0">
              <a:latin typeface="仿宋"/>
              <a:cs typeface="仿宋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06015" y="4648961"/>
            <a:ext cx="262128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388745" algn="l"/>
              </a:tabLst>
            </a:pPr>
            <a:r>
              <a:rPr sz="2400" b="1" spc="-20" dirty="0" err="1">
                <a:latin typeface="仿宋"/>
                <a:cs typeface="仿宋"/>
              </a:rPr>
              <a:t>定义</a:t>
            </a:r>
            <a:r>
              <a:rPr lang="en-US" sz="2400" b="1" spc="-20" dirty="0">
                <a:latin typeface="Times New Roman"/>
                <a:cs typeface="Times New Roman"/>
              </a:rPr>
              <a:t> 5.3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dirty="0">
                <a:latin typeface="仿宋"/>
                <a:cs typeface="仿宋"/>
              </a:rPr>
              <a:t>在整数</a:t>
            </a:r>
            <a:r>
              <a:rPr sz="2400" spc="-50" dirty="0">
                <a:latin typeface="仿宋"/>
                <a:cs typeface="仿宋"/>
              </a:rPr>
              <a:t>模</a:t>
            </a:r>
            <a:endParaRPr sz="2400" dirty="0">
              <a:latin typeface="仿宋"/>
              <a:cs typeface="仿宋"/>
            </a:endParaRPr>
          </a:p>
          <a:p>
            <a:pPr marL="1841500">
              <a:spcBef>
                <a:spcPts val="120"/>
              </a:spcBef>
            </a:pPr>
            <a:r>
              <a:rPr sz="2400" dirty="0">
                <a:latin typeface="仿宋"/>
                <a:cs typeface="仿宋"/>
              </a:rPr>
              <a:t>，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806441" y="4648961"/>
            <a:ext cx="429260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latin typeface="仿宋"/>
                <a:cs typeface="仿宋"/>
              </a:rPr>
              <a:t>的所有剩余类中各取一个代表元</a:t>
            </a:r>
            <a:endParaRPr sz="2400">
              <a:latin typeface="仿宋"/>
              <a:cs typeface="仿宋"/>
            </a:endParaRPr>
          </a:p>
          <a:p>
            <a:pPr marL="2751455">
              <a:spcBef>
                <a:spcPts val="120"/>
              </a:spcBef>
            </a:pPr>
            <a:r>
              <a:rPr sz="2400" spc="-20" dirty="0">
                <a:latin typeface="仿宋"/>
                <a:cs typeface="仿宋"/>
              </a:rPr>
              <a:t>，则称</a:t>
            </a:r>
            <a:endParaRPr sz="2400">
              <a:latin typeface="仿宋"/>
              <a:cs typeface="仿宋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06016" y="5380735"/>
            <a:ext cx="8104505" cy="735458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80"/>
              </a:spcBef>
              <a:tabLst>
                <a:tab pos="926465" algn="l"/>
                <a:tab pos="6871334" algn="l"/>
              </a:tabLst>
            </a:pPr>
            <a:r>
              <a:rPr sz="2400" dirty="0">
                <a:latin typeface="仿宋"/>
                <a:cs typeface="仿宋"/>
              </a:rPr>
              <a:t>为</a:t>
            </a:r>
            <a:r>
              <a:rPr sz="2400" spc="-50" dirty="0">
                <a:latin typeface="仿宋"/>
                <a:cs typeface="仿宋"/>
              </a:rPr>
              <a:t>模</a:t>
            </a:r>
            <a:r>
              <a:rPr sz="2400" dirty="0">
                <a:latin typeface="仿宋"/>
                <a:cs typeface="仿宋"/>
              </a:rPr>
              <a:t>	的</a:t>
            </a:r>
            <a:r>
              <a:rPr sz="2400" b="1" dirty="0">
                <a:solidFill>
                  <a:srgbClr val="00AFEF"/>
                </a:solidFill>
                <a:latin typeface="仿宋"/>
                <a:cs typeface="仿宋"/>
              </a:rPr>
              <a:t>完全剩余系</a:t>
            </a:r>
            <a:r>
              <a:rPr sz="2400" dirty="0">
                <a:latin typeface="仿宋"/>
                <a:cs typeface="仿宋"/>
              </a:rPr>
              <a:t>。完全剩余</a:t>
            </a:r>
            <a:r>
              <a:rPr sz="2400" spc="-50" dirty="0">
                <a:latin typeface="仿宋"/>
                <a:cs typeface="仿宋"/>
              </a:rPr>
              <a:t>系</a:t>
            </a:r>
            <a:r>
              <a:rPr sz="2400" dirty="0">
                <a:latin typeface="仿宋"/>
                <a:cs typeface="仿宋"/>
              </a:rPr>
              <a:t>	</a:t>
            </a:r>
            <a:r>
              <a:rPr sz="2400" b="1" dirty="0">
                <a:solidFill>
                  <a:srgbClr val="C00000"/>
                </a:solidFill>
                <a:latin typeface="仿宋"/>
                <a:cs typeface="仿宋"/>
              </a:rPr>
              <a:t>称为最</a:t>
            </a:r>
            <a:r>
              <a:rPr sz="2400" b="1" spc="-50" dirty="0">
                <a:solidFill>
                  <a:srgbClr val="C00000"/>
                </a:solidFill>
                <a:latin typeface="仿宋"/>
                <a:cs typeface="仿宋"/>
              </a:rPr>
              <a:t>小</a:t>
            </a:r>
            <a:r>
              <a:rPr sz="2400" b="1" dirty="0">
                <a:solidFill>
                  <a:srgbClr val="C00000"/>
                </a:solidFill>
                <a:latin typeface="仿宋"/>
                <a:cs typeface="仿宋"/>
              </a:rPr>
              <a:t>非负完全剩余系</a:t>
            </a:r>
            <a:r>
              <a:rPr sz="2400" b="1" spc="-50" dirty="0">
                <a:solidFill>
                  <a:srgbClr val="C00000"/>
                </a:solidFill>
                <a:latin typeface="仿宋"/>
                <a:cs typeface="仿宋"/>
              </a:rPr>
              <a:t>。</a:t>
            </a:r>
            <a:endParaRPr sz="2400" b="1" dirty="0">
              <a:solidFill>
                <a:srgbClr val="C00000"/>
              </a:solidFill>
              <a:latin typeface="仿宋"/>
              <a:cs typeface="仿宋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935490" y="230170"/>
            <a:ext cx="8426205" cy="563562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  <a:tabLst>
                <a:tab pos="725805" algn="l"/>
              </a:tabLst>
            </a:pPr>
            <a:r>
              <a:rPr spc="-40" dirty="0" err="1"/>
              <a:t>同余类与剩余系</a:t>
            </a:r>
            <a:endParaRPr spc="-40" dirty="0"/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73388" y="2370504"/>
            <a:ext cx="4825534" cy="31986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73389" y="2827378"/>
            <a:ext cx="5543725" cy="31593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73389" y="3326163"/>
            <a:ext cx="6568519" cy="30282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26673" y="3804522"/>
            <a:ext cx="27964" cy="22909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73388" y="4194843"/>
            <a:ext cx="8556612" cy="30282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956167" y="1446019"/>
            <a:ext cx="201078" cy="30207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461869" y="5194185"/>
            <a:ext cx="1713900" cy="18724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997061" y="5168277"/>
            <a:ext cx="1713900" cy="187245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854583" y="5112281"/>
            <a:ext cx="3684922" cy="29936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540021" y="5492069"/>
            <a:ext cx="2164549" cy="259286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401493" y="1437933"/>
            <a:ext cx="99614" cy="252442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7370768" y="1690376"/>
            <a:ext cx="99695" cy="75565"/>
          </a:xfrm>
          <a:custGeom>
            <a:avLst/>
            <a:gdLst/>
            <a:ahLst/>
            <a:cxnLst/>
            <a:rect l="l" t="t" r="r" b="b"/>
            <a:pathLst>
              <a:path w="99695" h="75564">
                <a:moveTo>
                  <a:pt x="99614" y="0"/>
                </a:moveTo>
                <a:lnTo>
                  <a:pt x="0" y="0"/>
                </a:lnTo>
                <a:lnTo>
                  <a:pt x="0" y="75561"/>
                </a:lnTo>
                <a:lnTo>
                  <a:pt x="99614" y="75561"/>
                </a:lnTo>
                <a:lnTo>
                  <a:pt x="9961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object 2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255887" y="1510288"/>
            <a:ext cx="301961" cy="175337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2871640" y="1510288"/>
            <a:ext cx="303530" cy="245745"/>
            <a:chOff x="1347640" y="1510287"/>
            <a:chExt cx="303530" cy="245745"/>
          </a:xfrm>
        </p:grpSpPr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47640" y="1510287"/>
              <a:ext cx="303369" cy="175337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347640" y="1685622"/>
              <a:ext cx="303530" cy="70485"/>
            </a:xfrm>
            <a:custGeom>
              <a:avLst/>
              <a:gdLst/>
              <a:ahLst/>
              <a:cxnLst/>
              <a:rect l="l" t="t" r="r" b="b"/>
              <a:pathLst>
                <a:path w="303530" h="70485">
                  <a:moveTo>
                    <a:pt x="303369" y="0"/>
                  </a:moveTo>
                  <a:lnTo>
                    <a:pt x="0" y="0"/>
                  </a:lnTo>
                  <a:lnTo>
                    <a:pt x="0" y="70025"/>
                  </a:lnTo>
                  <a:lnTo>
                    <a:pt x="303369" y="70025"/>
                  </a:lnTo>
                  <a:lnTo>
                    <a:pt x="3033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9240436" y="1527052"/>
            <a:ext cx="303530" cy="245745"/>
            <a:chOff x="7716436" y="1527051"/>
            <a:chExt cx="303530" cy="245745"/>
          </a:xfrm>
        </p:grpSpPr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16436" y="1527051"/>
              <a:ext cx="303369" cy="175337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716436" y="1702386"/>
              <a:ext cx="303530" cy="70485"/>
            </a:xfrm>
            <a:custGeom>
              <a:avLst/>
              <a:gdLst/>
              <a:ahLst/>
              <a:cxnLst/>
              <a:rect l="l" t="t" r="r" b="b"/>
              <a:pathLst>
                <a:path w="303529" h="70485">
                  <a:moveTo>
                    <a:pt x="303369" y="0"/>
                  </a:moveTo>
                  <a:lnTo>
                    <a:pt x="0" y="0"/>
                  </a:lnTo>
                  <a:lnTo>
                    <a:pt x="0" y="70025"/>
                  </a:lnTo>
                  <a:lnTo>
                    <a:pt x="303369" y="70025"/>
                  </a:lnTo>
                  <a:lnTo>
                    <a:pt x="3033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2543922" y="5522980"/>
            <a:ext cx="302260" cy="245745"/>
            <a:chOff x="1019922" y="5522979"/>
            <a:chExt cx="302260" cy="245745"/>
          </a:xfrm>
        </p:grpSpPr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9922" y="5522979"/>
              <a:ext cx="301961" cy="175337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019922" y="5698314"/>
              <a:ext cx="302260" cy="70485"/>
            </a:xfrm>
            <a:custGeom>
              <a:avLst/>
              <a:gdLst/>
              <a:ahLst/>
              <a:cxnLst/>
              <a:rect l="l" t="t" r="r" b="b"/>
              <a:pathLst>
                <a:path w="302259" h="70485">
                  <a:moveTo>
                    <a:pt x="301961" y="0"/>
                  </a:moveTo>
                  <a:lnTo>
                    <a:pt x="0" y="0"/>
                  </a:lnTo>
                  <a:lnTo>
                    <a:pt x="0" y="70025"/>
                  </a:lnTo>
                  <a:lnTo>
                    <a:pt x="301961" y="70025"/>
                  </a:lnTo>
                  <a:lnTo>
                    <a:pt x="3019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7" name="object 3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525123" y="4786888"/>
            <a:ext cx="301961" cy="17533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89404" y="303275"/>
            <a:ext cx="313944" cy="656844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2477197" y="960119"/>
            <a:ext cx="6778625" cy="0"/>
          </a:xfrm>
          <a:custGeom>
            <a:avLst/>
            <a:gdLst/>
            <a:ahLst/>
            <a:cxnLst/>
            <a:rect l="l" t="t" r="r" b="b"/>
            <a:pathLst>
              <a:path w="6778625">
                <a:moveTo>
                  <a:pt x="0" y="0"/>
                </a:moveTo>
                <a:lnTo>
                  <a:pt x="6778625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470467" y="250947"/>
            <a:ext cx="8272525" cy="563562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  <a:tabLst>
                <a:tab pos="725805" algn="l"/>
              </a:tabLst>
            </a:pPr>
            <a:r>
              <a:rPr spc="-40" dirty="0" err="1"/>
              <a:t>同余类与剩余系</a:t>
            </a:r>
            <a:endParaRPr spc="-4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1F946B6-E0B3-4FCE-8076-DDEF7FF65B99}"/>
              </a:ext>
            </a:extLst>
          </p:cNvPr>
          <p:cNvSpPr txBox="1"/>
          <p:nvPr/>
        </p:nvSpPr>
        <p:spPr>
          <a:xfrm>
            <a:off x="1371600" y="984507"/>
            <a:ext cx="10287000" cy="637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定理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5.10  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设             ， 则  </a:t>
            </a:r>
          </a:p>
        </p:txBody>
      </p:sp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ADDAA0B6-38BC-429A-B880-3DC29EAC13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5135882"/>
              </p:ext>
            </p:extLst>
          </p:nvPr>
        </p:nvGraphicFramePr>
        <p:xfrm>
          <a:off x="3733800" y="1170247"/>
          <a:ext cx="719092" cy="3639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07" name="Equation" r:id="rId4" imgW="368140" imgH="165028" progId="Equation.DSMT4">
                  <p:embed/>
                </p:oleObj>
              </mc:Choice>
              <mc:Fallback>
                <p:oleObj name="Equation" r:id="rId4" imgW="368140" imgH="165028" progId="Equation.DSMT4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D3C58E91-6B97-4DF5-9231-28026E4B45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1170247"/>
                        <a:ext cx="719092" cy="36398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>
            <a:extLst>
              <a:ext uri="{FF2B5EF4-FFF2-40B4-BE49-F238E27FC236}">
                <a16:creationId xmlns:a16="http://schemas.microsoft.com/office/drawing/2014/main" id="{F5634777-D002-47CC-B8FA-5239BEA93C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7656067"/>
              </p:ext>
            </p:extLst>
          </p:nvPr>
        </p:nvGraphicFramePr>
        <p:xfrm>
          <a:off x="4572000" y="1132422"/>
          <a:ext cx="1056442" cy="505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08" name="Equation" r:id="rId6" imgW="508000" imgH="228600" progId="Equation.DSMT4">
                  <p:embed/>
                </p:oleObj>
              </mc:Choice>
              <mc:Fallback>
                <p:oleObj name="Equation" r:id="rId6" imgW="508000" imgH="228600" progId="Equation.DSMT4">
                  <p:embed/>
                  <p:pic>
                    <p:nvPicPr>
                      <p:cNvPr id="26" name="对象 25">
                        <a:extLst>
                          <a:ext uri="{FF2B5EF4-FFF2-40B4-BE49-F238E27FC236}">
                            <a16:creationId xmlns:a16="http://schemas.microsoft.com/office/drawing/2014/main" id="{59ECC019-B361-456C-A8FF-28C9A30E30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132422"/>
                        <a:ext cx="1056442" cy="5050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4ED76A0F-D08B-4B52-BE0F-0FF40DC362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3699167"/>
              </p:ext>
            </p:extLst>
          </p:nvPr>
        </p:nvGraphicFramePr>
        <p:xfrm>
          <a:off x="7128510" y="1170247"/>
          <a:ext cx="2127312" cy="517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09" name="Equation" r:id="rId8" imgW="914400" imgH="203200" progId="Equation.DSMT4">
                  <p:embed/>
                </p:oleObj>
              </mc:Choice>
              <mc:Fallback>
                <p:oleObj name="Equation" r:id="rId8" imgW="914400" imgH="203200" progId="Equation.DSMT4">
                  <p:embed/>
                  <p:pic>
                    <p:nvPicPr>
                      <p:cNvPr id="28" name="对象 27">
                        <a:extLst>
                          <a:ext uri="{FF2B5EF4-FFF2-40B4-BE49-F238E27FC236}">
                            <a16:creationId xmlns:a16="http://schemas.microsoft.com/office/drawing/2014/main" id="{4B2CD7A5-2995-4EB6-8980-E11ABB24D9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8510" y="1170247"/>
                        <a:ext cx="2127312" cy="51727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内容占位符 17">
            <a:extLst>
              <a:ext uri="{FF2B5EF4-FFF2-40B4-BE49-F238E27FC236}">
                <a16:creationId xmlns:a16="http://schemas.microsoft.com/office/drawing/2014/main" id="{B3DF9AA1-6AA6-48DF-AA2E-4AD305278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785423"/>
            <a:ext cx="10820400" cy="132150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证明</a:t>
            </a:r>
            <a:r>
              <a:rPr lang="zh-CN" altLang="en-US" b="0" dirty="0">
                <a:latin typeface="宋体" panose="02010600030101010101" pitchFamily="2" charset="-122"/>
                <a:ea typeface="宋体" panose="02010600030101010101" pitchFamily="2" charset="-122"/>
              </a:rPr>
              <a:t>：      ，          ，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存在      使得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由</a:t>
            </a:r>
            <a:r>
              <a:rPr lang="en-US" altLang="zh-CN" sz="28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Euclid </a:t>
            </a:r>
            <a:r>
              <a:rPr lang="zh-CN" altLang="en-US" sz="28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定理 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得              </a:t>
            </a:r>
            <a:endParaRPr lang="zh-CN" altLang="en-US" b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AD36279F-0D11-4116-BCEB-719311D11B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9050172"/>
              </p:ext>
            </p:extLst>
          </p:nvPr>
        </p:nvGraphicFramePr>
        <p:xfrm>
          <a:off x="2337581" y="1835438"/>
          <a:ext cx="1022828" cy="505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10" name="Equation" r:id="rId10" imgW="508000" imgH="228600" progId="Equation.DSMT4">
                  <p:embed/>
                </p:oleObj>
              </mc:Choice>
              <mc:Fallback>
                <p:oleObj name="Equation" r:id="rId10" imgW="508000" imgH="228600" progId="Equation.DSMT4">
                  <p:embed/>
                  <p:pic>
                    <p:nvPicPr>
                      <p:cNvPr id="31" name="对象 30">
                        <a:extLst>
                          <a:ext uri="{FF2B5EF4-FFF2-40B4-BE49-F238E27FC236}">
                            <a16:creationId xmlns:a16="http://schemas.microsoft.com/office/drawing/2014/main" id="{945C92FC-B259-4BDB-A115-DEB00F19BCF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7581" y="1835438"/>
                        <a:ext cx="1022828" cy="5050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EBE2B964-AF71-4DA7-B7CA-303CB1CC14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2343276"/>
              </p:ext>
            </p:extLst>
          </p:nvPr>
        </p:nvGraphicFramePr>
        <p:xfrm>
          <a:off x="3627692" y="1834033"/>
          <a:ext cx="1904409" cy="494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11" name="Equation" r:id="rId11" imgW="774028" imgH="177646" progId="Equation.DSMT4">
                  <p:embed/>
                </p:oleObj>
              </mc:Choice>
              <mc:Fallback>
                <p:oleObj name="Equation" r:id="rId11" imgW="774028" imgH="177646" progId="Equation.DSMT4">
                  <p:embed/>
                  <p:pic>
                    <p:nvPicPr>
                      <p:cNvPr id="30" name="对象 29">
                        <a:extLst>
                          <a:ext uri="{FF2B5EF4-FFF2-40B4-BE49-F238E27FC236}">
                            <a16:creationId xmlns:a16="http://schemas.microsoft.com/office/drawing/2014/main" id="{F2B638BC-F434-42FF-9637-62C3A225954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7692" y="1834033"/>
                        <a:ext cx="1904409" cy="49402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0E0A9163-38BF-4C7B-9CA6-796F4CD942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6978652"/>
              </p:ext>
            </p:extLst>
          </p:nvPr>
        </p:nvGraphicFramePr>
        <p:xfrm>
          <a:off x="6896968" y="1862556"/>
          <a:ext cx="674738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12" name="Equation" r:id="rId13" imgW="696652" imgH="451096" progId="Equation.DSMT4">
                  <p:embed/>
                </p:oleObj>
              </mc:Choice>
              <mc:Fallback>
                <p:oleObj name="Equation" r:id="rId13" imgW="696652" imgH="45109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896968" y="1862556"/>
                        <a:ext cx="674738" cy="45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A63AC9F0-8374-4ADB-B7C4-7026C11985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4733199"/>
              </p:ext>
            </p:extLst>
          </p:nvPr>
        </p:nvGraphicFramePr>
        <p:xfrm>
          <a:off x="9068660" y="1850435"/>
          <a:ext cx="1539355" cy="481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13" name="Equation" r:id="rId15" imgW="1309418" imgH="396374" progId="Equation.DSMT4">
                  <p:embed/>
                </p:oleObj>
              </mc:Choice>
              <mc:Fallback>
                <p:oleObj name="Equation" r:id="rId15" imgW="1309418" imgH="39637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068660" y="1850435"/>
                        <a:ext cx="1539355" cy="4818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4B06B534-1DE1-42A2-8832-409BB2E4DF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0918560"/>
              </p:ext>
            </p:extLst>
          </p:nvPr>
        </p:nvGraphicFramePr>
        <p:xfrm>
          <a:off x="5368574" y="2361740"/>
          <a:ext cx="5455905" cy="5695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14" name="Equation" r:id="rId17" imgW="2387520" imgH="241200" progId="Equation.DSMT4">
                  <p:embed/>
                </p:oleObj>
              </mc:Choice>
              <mc:Fallback>
                <p:oleObj name="Equation" r:id="rId17" imgW="238752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368574" y="2361740"/>
                        <a:ext cx="5455905" cy="5695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文本框 1">
            <a:extLst>
              <a:ext uri="{FF2B5EF4-FFF2-40B4-BE49-F238E27FC236}">
                <a16:creationId xmlns:a16="http://schemas.microsoft.com/office/drawing/2014/main" id="{401DDD7A-FD24-41D9-BD6F-594C2C34C3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8981" y="3049419"/>
            <a:ext cx="10054037" cy="98488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定义</a:t>
            </a:r>
            <a:r>
              <a:rPr lang="en-US" altLang="zh-CN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5.3 </a:t>
            </a:r>
            <a:r>
              <a:rPr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如果        ，则    称为模</a:t>
            </a:r>
            <a:r>
              <a:rPr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</a:t>
            </a:r>
            <a:r>
              <a:rPr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的简化剩余类。</a:t>
            </a:r>
          </a:p>
          <a:p>
            <a:pPr>
              <a:spcBef>
                <a:spcPts val="1200"/>
              </a:spcBef>
              <a:buNone/>
            </a:pPr>
            <a:r>
              <a:rPr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由</a:t>
            </a:r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定理</a:t>
            </a:r>
            <a:r>
              <a:rPr lang="en-US" altLang="zh-CN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5.10</a:t>
            </a:r>
            <a:r>
              <a:rPr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知，简化剩余类    中的每一元素都与</a:t>
            </a:r>
            <a:r>
              <a:rPr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</a:t>
            </a:r>
            <a:r>
              <a:rPr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互素。</a:t>
            </a:r>
          </a:p>
        </p:txBody>
      </p:sp>
      <p:graphicFrame>
        <p:nvGraphicFramePr>
          <p:cNvPr id="40" name="对象 39">
            <a:extLst>
              <a:ext uri="{FF2B5EF4-FFF2-40B4-BE49-F238E27FC236}">
                <a16:creationId xmlns:a16="http://schemas.microsoft.com/office/drawing/2014/main" id="{61EEDDC6-DF20-4CF2-B88E-831270C668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1438546"/>
              </p:ext>
            </p:extLst>
          </p:nvPr>
        </p:nvGraphicFramePr>
        <p:xfrm>
          <a:off x="3038067" y="3120214"/>
          <a:ext cx="1179250" cy="4216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15" name="Equation" r:id="rId19" imgW="596880" imgH="203040" progId="Equation.DSMT4">
                  <p:embed/>
                </p:oleObj>
              </mc:Choice>
              <mc:Fallback>
                <p:oleObj name="Equation" r:id="rId19" imgW="596880" imgH="203040" progId="Equation.DSMT4">
                  <p:embed/>
                  <p:pic>
                    <p:nvPicPr>
                      <p:cNvPr id="31753" name="对象 31752">
                        <a:extLst>
                          <a:ext uri="{FF2B5EF4-FFF2-40B4-BE49-F238E27FC236}">
                            <a16:creationId xmlns:a16="http://schemas.microsoft.com/office/drawing/2014/main" id="{19829A04-E1D5-41C3-AEC8-F726895C22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8067" y="3120214"/>
                        <a:ext cx="1179250" cy="42164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对象 40">
            <a:extLst>
              <a:ext uri="{FF2B5EF4-FFF2-40B4-BE49-F238E27FC236}">
                <a16:creationId xmlns:a16="http://schemas.microsoft.com/office/drawing/2014/main" id="{BFCEA07C-1CFF-4962-A00F-32D5390681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5459516"/>
              </p:ext>
            </p:extLst>
          </p:nvPr>
        </p:nvGraphicFramePr>
        <p:xfrm>
          <a:off x="4848592" y="3059690"/>
          <a:ext cx="659367" cy="466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16" name="Equation" r:id="rId21" imgW="279360" imgH="228600" progId="Equation.DSMT4">
                  <p:embed/>
                </p:oleObj>
              </mc:Choice>
              <mc:Fallback>
                <p:oleObj name="Equation" r:id="rId21" imgW="279360" imgH="228600" progId="Equation.DSMT4">
                  <p:embed/>
                  <p:pic>
                    <p:nvPicPr>
                      <p:cNvPr id="31755" name="对象 31754">
                        <a:extLst>
                          <a:ext uri="{FF2B5EF4-FFF2-40B4-BE49-F238E27FC236}">
                            <a16:creationId xmlns:a16="http://schemas.microsoft.com/office/drawing/2014/main" id="{83F7535A-F74E-401D-BCEE-FC2258348C8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8592" y="3059690"/>
                        <a:ext cx="659367" cy="4666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>
            <a:extLst>
              <a:ext uri="{FF2B5EF4-FFF2-40B4-BE49-F238E27FC236}">
                <a16:creationId xmlns:a16="http://schemas.microsoft.com/office/drawing/2014/main" id="{99DAD08D-BC01-458F-9E73-A752C4163A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8446062"/>
              </p:ext>
            </p:extLst>
          </p:nvPr>
        </p:nvGraphicFramePr>
        <p:xfrm>
          <a:off x="4841630" y="3564991"/>
          <a:ext cx="659367" cy="466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17" name="Equation" r:id="rId23" imgW="279360" imgH="228600" progId="Equation.DSMT4">
                  <p:embed/>
                </p:oleObj>
              </mc:Choice>
              <mc:Fallback>
                <p:oleObj name="Equation" r:id="rId23" imgW="279360" imgH="228600" progId="Equation.DSMT4">
                  <p:embed/>
                  <p:pic>
                    <p:nvPicPr>
                      <p:cNvPr id="46" name="对象 45">
                        <a:extLst>
                          <a:ext uri="{FF2B5EF4-FFF2-40B4-BE49-F238E27FC236}">
                            <a16:creationId xmlns:a16="http://schemas.microsoft.com/office/drawing/2014/main" id="{2F203FB0-0B64-4976-8403-E9B26D71AA7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1630" y="3564991"/>
                        <a:ext cx="659367" cy="4666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文本框 1">
            <a:extLst>
              <a:ext uri="{FF2B5EF4-FFF2-40B4-BE49-F238E27FC236}">
                <a16:creationId xmlns:a16="http://schemas.microsoft.com/office/drawing/2014/main" id="{DBD0B4AA-5639-4263-AE67-A41B958FC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165" y="4195252"/>
            <a:ext cx="10282235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定义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5.4 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已知模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m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的所有简化剩余类，从每个类中任取一元素构成的一列数称为模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m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的简化剩余系。</a:t>
            </a:r>
          </a:p>
          <a:p>
            <a:pPr>
              <a:spcBef>
                <a:spcPts val="1200"/>
              </a:spcBef>
              <a:buNone/>
            </a:pPr>
            <a:r>
              <a:rPr lang="zh-CN" altLang="en-US" sz="20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类似于完全剩余系，也有最小非负简化剩余系、最小正简化剩余系、最大非正简化剩余系、最大负简化剩余系、绝对最小简化剩余系等概念。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110D6B5-FA20-4F13-A690-320A9DA40703}"/>
              </a:ext>
            </a:extLst>
          </p:cNvPr>
          <p:cNvSpPr txBox="1"/>
          <p:nvPr/>
        </p:nvSpPr>
        <p:spPr>
          <a:xfrm>
            <a:off x="1002984" y="5620713"/>
            <a:ext cx="833665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绝对值最小完全剩余系是:</a:t>
            </a:r>
          </a:p>
          <a:p>
            <a:r>
              <a:rPr lang="zh-CN" altLang="en-US" dirty="0"/>
              <a:t>𝑚为偶数: −𝑚/2, −(𝑚−2)/2, …, (𝑚−2)/2 或−(𝑚−2)/2, …, (𝑚−2)/2, 𝑚/2;</a:t>
            </a:r>
          </a:p>
          <a:p>
            <a:r>
              <a:rPr lang="zh-CN" altLang="en-US" dirty="0"/>
              <a:t>𝑚为奇数: −(𝑚−1)/2, −(𝑚−3)/2, …, (𝑚−1)/2.</a:t>
            </a:r>
          </a:p>
        </p:txBody>
      </p:sp>
    </p:spTree>
    <p:extLst>
      <p:ext uri="{BB962C8B-B14F-4D97-AF65-F5344CB8AC3E}">
        <p14:creationId xmlns:p14="http://schemas.microsoft.com/office/powerpoint/2010/main" val="147726832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9404" y="303275"/>
            <a:ext cx="313944" cy="656844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2497075" y="982217"/>
            <a:ext cx="6778625" cy="0"/>
          </a:xfrm>
          <a:custGeom>
            <a:avLst/>
            <a:gdLst/>
            <a:ahLst/>
            <a:cxnLst/>
            <a:rect l="l" t="t" r="r" b="b"/>
            <a:pathLst>
              <a:path w="6778625">
                <a:moveTo>
                  <a:pt x="0" y="0"/>
                </a:moveTo>
                <a:lnTo>
                  <a:pt x="6778625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998370" y="1381505"/>
            <a:ext cx="4906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082675" algn="l"/>
                <a:tab pos="2149475" algn="l"/>
                <a:tab pos="3368675" algn="l"/>
              </a:tabLst>
            </a:pPr>
            <a:r>
              <a:rPr sz="2400" b="1" spc="-20" dirty="0">
                <a:solidFill>
                  <a:srgbClr val="00AFEF"/>
                </a:solidFill>
                <a:latin typeface="仿宋"/>
                <a:cs typeface="仿宋"/>
              </a:rPr>
              <a:t>例</a:t>
            </a:r>
            <a:r>
              <a:rPr lang="en-US" sz="2400" b="1" spc="-10" dirty="0">
                <a:solidFill>
                  <a:srgbClr val="00AFEF"/>
                </a:solidFill>
                <a:latin typeface="Times New Roman"/>
                <a:cs typeface="Times New Roman"/>
              </a:rPr>
              <a:t>5.4</a:t>
            </a:r>
            <a:r>
              <a:rPr sz="2400" b="1" dirty="0">
                <a:solidFill>
                  <a:srgbClr val="00AFEF"/>
                </a:solidFill>
                <a:latin typeface="Times New Roman"/>
                <a:cs typeface="Times New Roman"/>
              </a:rPr>
              <a:t>	</a:t>
            </a:r>
            <a:r>
              <a:rPr sz="2400" spc="-50" dirty="0">
                <a:latin typeface="仿宋"/>
                <a:cs typeface="仿宋"/>
              </a:rPr>
              <a:t>取</a:t>
            </a:r>
            <a:r>
              <a:rPr sz="2400" dirty="0">
                <a:latin typeface="仿宋"/>
                <a:cs typeface="仿宋"/>
              </a:rPr>
              <a:t>	，则</a:t>
            </a:r>
            <a:r>
              <a:rPr sz="2400" spc="-50" dirty="0">
                <a:latin typeface="仿宋"/>
                <a:cs typeface="仿宋"/>
              </a:rPr>
              <a:t>模</a:t>
            </a:r>
            <a:r>
              <a:rPr sz="2400" dirty="0">
                <a:latin typeface="仿宋"/>
                <a:cs typeface="仿宋"/>
              </a:rPr>
              <a:t>	的剩余类</a:t>
            </a:r>
            <a:r>
              <a:rPr sz="2400" spc="-50" dirty="0">
                <a:latin typeface="仿宋"/>
                <a:cs typeface="仿宋"/>
              </a:rPr>
              <a:t>为</a:t>
            </a:r>
            <a:endParaRPr sz="2400" dirty="0">
              <a:latin typeface="仿宋"/>
              <a:cs typeface="仿宋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15692" y="5406034"/>
            <a:ext cx="7190740" cy="75692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>
                <a:solidFill>
                  <a:schemeClr val="bg1"/>
                </a:solidFill>
                <a:latin typeface="Times New Roman"/>
                <a:cs typeface="Times New Roman"/>
              </a:rPr>
              <a:t>7</a:t>
            </a:r>
            <a:r>
              <a:rPr sz="2400" spc="-10" dirty="0">
                <a:solidFill>
                  <a:schemeClr val="bg1"/>
                </a:solidFill>
                <a:latin typeface="仿宋"/>
                <a:cs typeface="仿宋"/>
              </a:rPr>
              <a:t>，</a:t>
            </a:r>
            <a:r>
              <a:rPr sz="2400" spc="-10" dirty="0">
                <a:solidFill>
                  <a:schemeClr val="bg1"/>
                </a:solidFill>
                <a:latin typeface="Times New Roman"/>
                <a:cs typeface="Times New Roman"/>
              </a:rPr>
              <a:t>15</a:t>
            </a:r>
            <a:r>
              <a:rPr sz="2400" spc="-10" dirty="0">
                <a:solidFill>
                  <a:schemeClr val="bg1"/>
                </a:solidFill>
                <a:latin typeface="仿宋"/>
                <a:cs typeface="仿宋"/>
              </a:rPr>
              <a:t>，</a:t>
            </a:r>
            <a:r>
              <a:rPr sz="2400" spc="-10" dirty="0">
                <a:solidFill>
                  <a:schemeClr val="bg1"/>
                </a:solidFill>
                <a:latin typeface="Times New Roman"/>
                <a:cs typeface="Times New Roman"/>
              </a:rPr>
              <a:t>16</a:t>
            </a:r>
            <a:r>
              <a:rPr sz="2400" spc="-10" dirty="0">
                <a:solidFill>
                  <a:schemeClr val="bg1"/>
                </a:solidFill>
                <a:latin typeface="仿宋"/>
                <a:cs typeface="仿宋"/>
              </a:rPr>
              <a:t>，</a:t>
            </a:r>
            <a:r>
              <a:rPr sz="2400" spc="-10" dirty="0">
                <a:solidFill>
                  <a:schemeClr val="bg1"/>
                </a:solidFill>
                <a:latin typeface="Times New Roman"/>
                <a:cs typeface="Times New Roman"/>
              </a:rPr>
              <a:t>-</a:t>
            </a:r>
            <a:r>
              <a:rPr sz="2400" dirty="0">
                <a:solidFill>
                  <a:schemeClr val="bg1"/>
                </a:solidFill>
                <a:latin typeface="Times New Roman"/>
                <a:cs typeface="Times New Roman"/>
              </a:rPr>
              <a:t>4</a:t>
            </a:r>
            <a:r>
              <a:rPr sz="2400" dirty="0">
                <a:solidFill>
                  <a:schemeClr val="bg1"/>
                </a:solidFill>
                <a:latin typeface="仿宋"/>
                <a:cs typeface="仿宋"/>
              </a:rPr>
              <a:t>，</a:t>
            </a:r>
            <a:r>
              <a:rPr sz="2400" dirty="0">
                <a:solidFill>
                  <a:schemeClr val="bg1"/>
                </a:solidFill>
                <a:latin typeface="Times New Roman"/>
                <a:cs typeface="Times New Roman"/>
              </a:rPr>
              <a:t>-10</a:t>
            </a:r>
            <a:r>
              <a:rPr sz="2400" dirty="0">
                <a:solidFill>
                  <a:schemeClr val="bg1"/>
                </a:solidFill>
                <a:latin typeface="仿宋"/>
                <a:cs typeface="仿宋"/>
              </a:rPr>
              <a:t>，</a:t>
            </a:r>
            <a:r>
              <a:rPr sz="2400" dirty="0">
                <a:solidFill>
                  <a:schemeClr val="bg1"/>
                </a:solidFill>
                <a:latin typeface="Times New Roman"/>
                <a:cs typeface="Times New Roman"/>
              </a:rPr>
              <a:t>5</a:t>
            </a:r>
            <a:r>
              <a:rPr sz="2400" dirty="0">
                <a:solidFill>
                  <a:schemeClr val="bg1"/>
                </a:solidFill>
                <a:latin typeface="仿宋"/>
                <a:cs typeface="仿宋"/>
              </a:rPr>
              <a:t>，</a:t>
            </a:r>
            <a:r>
              <a:rPr sz="2400" dirty="0">
                <a:solidFill>
                  <a:schemeClr val="bg1"/>
                </a:solidFill>
                <a:latin typeface="Times New Roman"/>
                <a:cs typeface="Times New Roman"/>
              </a:rPr>
              <a:t>-1</a:t>
            </a:r>
            <a:r>
              <a:rPr sz="2400" dirty="0">
                <a:solidFill>
                  <a:schemeClr val="bg1"/>
                </a:solidFill>
                <a:latin typeface="仿宋"/>
                <a:cs typeface="仿宋"/>
              </a:rPr>
              <a:t>为模</a:t>
            </a:r>
            <a:r>
              <a:rPr sz="2400" dirty="0">
                <a:solidFill>
                  <a:schemeClr val="bg1"/>
                </a:solidFill>
                <a:latin typeface="Times New Roman"/>
                <a:cs typeface="Times New Roman"/>
              </a:rPr>
              <a:t>7</a:t>
            </a:r>
            <a:r>
              <a:rPr sz="2400" spc="-10" dirty="0">
                <a:solidFill>
                  <a:schemeClr val="bg1"/>
                </a:solidFill>
                <a:latin typeface="仿宋"/>
                <a:cs typeface="仿宋"/>
              </a:rPr>
              <a:t>的一组完全剩余系。</a:t>
            </a:r>
            <a:endParaRPr sz="2400" dirty="0">
              <a:solidFill>
                <a:schemeClr val="bg1"/>
              </a:solidFill>
              <a:latin typeface="仿宋"/>
              <a:cs typeface="仿宋"/>
            </a:endParaRPr>
          </a:p>
          <a:p>
            <a:pPr marL="12700"/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r>
              <a:rPr sz="2400" b="1" spc="-10" dirty="0">
                <a:solidFill>
                  <a:srgbClr val="FF0000"/>
                </a:solidFill>
                <a:latin typeface="仿宋"/>
                <a:cs typeface="仿宋"/>
              </a:rPr>
              <a:t>，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sz="2400" b="1" spc="-10" dirty="0">
                <a:solidFill>
                  <a:srgbClr val="FF0000"/>
                </a:solidFill>
                <a:latin typeface="仿宋"/>
                <a:cs typeface="仿宋"/>
              </a:rPr>
              <a:t>，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sz="2400" b="1" spc="-10" dirty="0">
                <a:solidFill>
                  <a:srgbClr val="FF0000"/>
                </a:solidFill>
                <a:latin typeface="仿宋"/>
                <a:cs typeface="仿宋"/>
              </a:rPr>
              <a:t>，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sz="2400" b="1" spc="-10" dirty="0">
                <a:solidFill>
                  <a:srgbClr val="FF0000"/>
                </a:solidFill>
                <a:latin typeface="仿宋"/>
                <a:cs typeface="仿宋"/>
              </a:rPr>
              <a:t>，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4</a:t>
            </a:r>
            <a:r>
              <a:rPr sz="2400" b="1" spc="-10" dirty="0">
                <a:solidFill>
                  <a:srgbClr val="FF0000"/>
                </a:solidFill>
                <a:latin typeface="仿宋"/>
                <a:cs typeface="仿宋"/>
              </a:rPr>
              <a:t>，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5</a:t>
            </a:r>
            <a:r>
              <a:rPr sz="2400" b="1" spc="-10" dirty="0">
                <a:solidFill>
                  <a:srgbClr val="FF0000"/>
                </a:solidFill>
                <a:latin typeface="仿宋"/>
                <a:cs typeface="仿宋"/>
              </a:rPr>
              <a:t>，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6</a:t>
            </a:r>
            <a:r>
              <a:rPr sz="2400" dirty="0">
                <a:solidFill>
                  <a:schemeClr val="bg1"/>
                </a:solidFill>
                <a:latin typeface="仿宋"/>
                <a:cs typeface="仿宋"/>
              </a:rPr>
              <a:t>为模</a:t>
            </a:r>
            <a:r>
              <a:rPr sz="2400" dirty="0">
                <a:solidFill>
                  <a:schemeClr val="bg1"/>
                </a:solidFill>
                <a:latin typeface="Times New Roman"/>
                <a:cs typeface="Times New Roman"/>
              </a:rPr>
              <a:t>7</a:t>
            </a:r>
            <a:r>
              <a:rPr sz="2400" spc="-5" dirty="0">
                <a:solidFill>
                  <a:schemeClr val="bg1"/>
                </a:solidFill>
                <a:latin typeface="仿宋"/>
                <a:cs typeface="仿宋"/>
              </a:rPr>
              <a:t>的最小非负完全剩余系。</a:t>
            </a:r>
            <a:endParaRPr sz="2400" dirty="0">
              <a:solidFill>
                <a:schemeClr val="bg1"/>
              </a:solidFill>
              <a:latin typeface="仿宋"/>
              <a:cs typeface="仿宋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497074" y="350838"/>
            <a:ext cx="8272525" cy="563562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  <a:tabLst>
                <a:tab pos="725805" algn="l"/>
              </a:tabLst>
            </a:pPr>
            <a:r>
              <a:rPr spc="-40" dirty="0" err="1"/>
              <a:t>同余类与剩余系</a:t>
            </a:r>
            <a:endParaRPr spc="-40" dirty="0"/>
          </a:p>
        </p:txBody>
      </p:sp>
      <p:grpSp>
        <p:nvGrpSpPr>
          <p:cNvPr id="13" name="object 13"/>
          <p:cNvGrpSpPr/>
          <p:nvPr/>
        </p:nvGrpSpPr>
        <p:grpSpPr>
          <a:xfrm>
            <a:off x="3373453" y="1480392"/>
            <a:ext cx="803910" cy="285750"/>
            <a:chOff x="1849453" y="1480392"/>
            <a:chExt cx="803910" cy="28575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9453" y="1480392"/>
              <a:ext cx="803707" cy="20994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849453" y="1690338"/>
              <a:ext cx="803910" cy="75565"/>
            </a:xfrm>
            <a:custGeom>
              <a:avLst/>
              <a:gdLst/>
              <a:ahLst/>
              <a:cxnLst/>
              <a:rect l="l" t="t" r="r" b="b"/>
              <a:pathLst>
                <a:path w="803910" h="75564">
                  <a:moveTo>
                    <a:pt x="803707" y="0"/>
                  </a:moveTo>
                  <a:lnTo>
                    <a:pt x="0" y="0"/>
                  </a:lnTo>
                  <a:lnTo>
                    <a:pt x="0" y="75531"/>
                  </a:lnTo>
                  <a:lnTo>
                    <a:pt x="803707" y="75531"/>
                  </a:lnTo>
                  <a:lnTo>
                    <a:pt x="8037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22935" y="2007903"/>
            <a:ext cx="4105461" cy="30282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99851" y="2500207"/>
            <a:ext cx="3864680" cy="30225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299861" y="2998555"/>
            <a:ext cx="4100151" cy="30225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22917" y="3464847"/>
            <a:ext cx="3828053" cy="30282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322917" y="3954051"/>
            <a:ext cx="3828053" cy="302823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322924" y="4453922"/>
            <a:ext cx="3674737" cy="302823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324438" y="4947698"/>
            <a:ext cx="3674733" cy="302823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058639" y="1510288"/>
            <a:ext cx="304776" cy="17533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9404" y="303275"/>
            <a:ext cx="313944" cy="656844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2497075" y="982217"/>
            <a:ext cx="6778625" cy="0"/>
          </a:xfrm>
          <a:custGeom>
            <a:avLst/>
            <a:gdLst/>
            <a:ahLst/>
            <a:cxnLst/>
            <a:rect l="l" t="t" r="r" b="b"/>
            <a:pathLst>
              <a:path w="6778625">
                <a:moveTo>
                  <a:pt x="0" y="0"/>
                </a:moveTo>
                <a:lnTo>
                  <a:pt x="6778625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997760" y="1439622"/>
            <a:ext cx="21590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" dirty="0">
                <a:latin typeface="仿宋"/>
                <a:cs typeface="仿宋"/>
              </a:rPr>
              <a:t>通常情况下，以</a:t>
            </a:r>
            <a:endParaRPr sz="2400">
              <a:latin typeface="仿宋"/>
              <a:cs typeface="仿宋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89145" y="1439622"/>
            <a:ext cx="49060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231265" algn="l"/>
              </a:tabLst>
            </a:pPr>
            <a:r>
              <a:rPr sz="2400" spc="-10" dirty="0">
                <a:latin typeface="仿宋"/>
                <a:cs typeface="仿宋"/>
              </a:rPr>
              <a:t>表示</a:t>
            </a:r>
            <a:r>
              <a:rPr sz="2400" spc="-50" dirty="0">
                <a:latin typeface="仿宋"/>
                <a:cs typeface="仿宋"/>
              </a:rPr>
              <a:t>由</a:t>
            </a:r>
            <a:r>
              <a:rPr sz="2400" dirty="0">
                <a:latin typeface="仿宋"/>
                <a:cs typeface="仿宋"/>
              </a:rPr>
              <a:t>	</a:t>
            </a:r>
            <a:r>
              <a:rPr sz="2400" spc="-10" dirty="0">
                <a:latin typeface="仿宋"/>
                <a:cs typeface="仿宋"/>
              </a:rPr>
              <a:t>的</a:t>
            </a:r>
            <a:r>
              <a:rPr sz="2400" dirty="0">
                <a:latin typeface="仿宋"/>
                <a:cs typeface="仿宋"/>
              </a:rPr>
              <a:t>最小非负完全剩余系集</a:t>
            </a:r>
            <a:r>
              <a:rPr sz="2400" spc="-50" dirty="0">
                <a:latin typeface="仿宋"/>
                <a:cs typeface="仿宋"/>
              </a:rPr>
              <a:t>合</a:t>
            </a:r>
            <a:endParaRPr sz="2400">
              <a:latin typeface="仿宋"/>
              <a:cs typeface="仿宋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97761" y="1821307"/>
            <a:ext cx="7802245" cy="74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00">
              <a:lnSpc>
                <a:spcPts val="2820"/>
              </a:lnSpc>
              <a:spcBef>
                <a:spcPts val="100"/>
              </a:spcBef>
              <a:tabLst>
                <a:tab pos="4127500" algn="l"/>
              </a:tabLst>
            </a:pPr>
            <a:r>
              <a:rPr sz="2400" spc="-50" dirty="0">
                <a:latin typeface="仿宋"/>
                <a:cs typeface="仿宋"/>
              </a:rPr>
              <a:t>。</a:t>
            </a:r>
            <a:r>
              <a:rPr sz="2400" dirty="0">
                <a:latin typeface="仿宋"/>
                <a:cs typeface="仿宋"/>
              </a:rPr>
              <a:t>	中的加法、减法、乘法都</a:t>
            </a:r>
            <a:r>
              <a:rPr sz="2400" spc="-50" dirty="0">
                <a:latin typeface="仿宋"/>
                <a:cs typeface="仿宋"/>
              </a:rPr>
              <a:t>是</a:t>
            </a:r>
            <a:endParaRPr sz="2400" dirty="0">
              <a:latin typeface="仿宋"/>
              <a:cs typeface="仿宋"/>
            </a:endParaRPr>
          </a:p>
          <a:p>
            <a:pPr marL="12700">
              <a:lnSpc>
                <a:spcPts val="2820"/>
              </a:lnSpc>
              <a:tabLst>
                <a:tab pos="622300" algn="l"/>
              </a:tabLst>
            </a:pPr>
            <a:r>
              <a:rPr sz="2400" spc="-50" dirty="0">
                <a:latin typeface="仿宋"/>
                <a:cs typeface="仿宋"/>
              </a:rPr>
              <a:t>模</a:t>
            </a:r>
            <a:r>
              <a:rPr sz="2400" dirty="0">
                <a:latin typeface="仿宋"/>
                <a:cs typeface="仿宋"/>
              </a:rPr>
              <a:t>	意义下的运算</a:t>
            </a:r>
            <a:r>
              <a:rPr sz="2400" spc="-50" dirty="0">
                <a:latin typeface="仿宋"/>
                <a:cs typeface="仿宋"/>
              </a:rPr>
              <a:t>。</a:t>
            </a:r>
            <a:endParaRPr sz="2400" dirty="0">
              <a:latin typeface="仿宋"/>
              <a:cs typeface="仿宋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89861" y="2808478"/>
            <a:ext cx="4984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388745" algn="l"/>
                <a:tab pos="1998345" algn="l"/>
              </a:tabLst>
            </a:pPr>
            <a:r>
              <a:rPr sz="2400" b="1" spc="-20" dirty="0">
                <a:latin typeface="仿宋"/>
                <a:cs typeface="仿宋"/>
              </a:rPr>
              <a:t>定理</a:t>
            </a:r>
            <a:r>
              <a:rPr lang="en-US" altLang="zh-CN" sz="2400" b="1" spc="-20" dirty="0">
                <a:latin typeface="Times New Roman"/>
                <a:cs typeface="Times New Roman"/>
              </a:rPr>
              <a:t>5.11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spc="-50" dirty="0">
                <a:latin typeface="仿宋"/>
                <a:cs typeface="仿宋"/>
              </a:rPr>
              <a:t>设</a:t>
            </a:r>
            <a:r>
              <a:rPr sz="2400" dirty="0">
                <a:latin typeface="仿宋"/>
                <a:cs typeface="仿宋"/>
              </a:rPr>
              <a:t>	是正整数，整数</a:t>
            </a:r>
            <a:r>
              <a:rPr sz="2400" spc="-300" dirty="0">
                <a:latin typeface="仿宋"/>
                <a:cs typeface="仿宋"/>
              </a:rPr>
              <a:t>  </a:t>
            </a:r>
            <a:r>
              <a:rPr sz="2400" dirty="0">
                <a:latin typeface="仿宋"/>
                <a:cs typeface="仿宋"/>
              </a:rPr>
              <a:t>满</a:t>
            </a:r>
            <a:r>
              <a:rPr sz="2400" spc="-50" dirty="0">
                <a:latin typeface="仿宋"/>
                <a:cs typeface="仿宋"/>
              </a:rPr>
              <a:t>足</a:t>
            </a:r>
            <a:endParaRPr sz="2400" dirty="0">
              <a:latin typeface="仿宋"/>
              <a:cs typeface="仿宋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89861" y="3173934"/>
            <a:ext cx="56654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603500" algn="l"/>
              </a:tabLst>
            </a:pPr>
            <a:r>
              <a:rPr sz="2400" spc="-10" dirty="0">
                <a:latin typeface="仿宋"/>
                <a:cs typeface="仿宋"/>
              </a:rPr>
              <a:t>整数。</a:t>
            </a:r>
            <a:r>
              <a:rPr sz="2400" dirty="0">
                <a:latin typeface="仿宋"/>
                <a:cs typeface="仿宋"/>
              </a:rPr>
              <a:t>若</a:t>
            </a:r>
            <a:r>
              <a:rPr sz="2400" spc="20" dirty="0">
                <a:latin typeface="仿宋"/>
                <a:cs typeface="仿宋"/>
              </a:rPr>
              <a:t> </a:t>
            </a:r>
            <a:r>
              <a:rPr sz="2400" spc="-10" dirty="0">
                <a:latin typeface="仿宋"/>
                <a:cs typeface="仿宋"/>
              </a:rPr>
              <a:t>遍历</a:t>
            </a:r>
            <a:r>
              <a:rPr sz="2400" spc="-50" dirty="0">
                <a:latin typeface="仿宋"/>
                <a:cs typeface="仿宋"/>
              </a:rPr>
              <a:t>模</a:t>
            </a:r>
            <a:r>
              <a:rPr sz="2400" dirty="0">
                <a:latin typeface="仿宋"/>
                <a:cs typeface="仿宋"/>
              </a:rPr>
              <a:t>	的</a:t>
            </a:r>
            <a:r>
              <a:rPr sz="2400" spc="-10" dirty="0">
                <a:latin typeface="仿宋"/>
                <a:cs typeface="仿宋"/>
              </a:rPr>
              <a:t>一个完全剩余系，</a:t>
            </a:r>
            <a:r>
              <a:rPr sz="2400" spc="-50" dirty="0">
                <a:latin typeface="仿宋"/>
                <a:cs typeface="仿宋"/>
              </a:rPr>
              <a:t>则</a:t>
            </a:r>
            <a:endParaRPr sz="2400" dirty="0">
              <a:latin typeface="仿宋"/>
              <a:cs typeface="仿宋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444230" y="2808479"/>
            <a:ext cx="14020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0645">
              <a:spcBef>
                <a:spcPts val="100"/>
              </a:spcBef>
            </a:pPr>
            <a:r>
              <a:rPr sz="2400" spc="-130" dirty="0">
                <a:latin typeface="仿宋"/>
                <a:cs typeface="仿宋"/>
              </a:rPr>
              <a:t>， 是任意</a:t>
            </a:r>
            <a:r>
              <a:rPr sz="2400" spc="-20" dirty="0">
                <a:latin typeface="仿宋"/>
                <a:cs typeface="仿宋"/>
              </a:rPr>
              <a:t>也遍历模</a:t>
            </a:r>
            <a:endParaRPr sz="2400">
              <a:latin typeface="仿宋"/>
              <a:cs typeface="仿宋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926393" y="5087006"/>
            <a:ext cx="55346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35125">
              <a:spcBef>
                <a:spcPts val="2000"/>
              </a:spcBef>
              <a:tabLst>
                <a:tab pos="2778125" algn="l"/>
              </a:tabLst>
            </a:pPr>
            <a:r>
              <a:rPr sz="2400" dirty="0" err="1">
                <a:latin typeface="仿宋"/>
                <a:cs typeface="仿宋"/>
              </a:rPr>
              <a:t>也是</a:t>
            </a:r>
            <a:r>
              <a:rPr sz="2400" spc="-50" dirty="0" err="1">
                <a:latin typeface="仿宋"/>
                <a:cs typeface="仿宋"/>
              </a:rPr>
              <a:t>模</a:t>
            </a:r>
            <a:r>
              <a:rPr sz="2400" dirty="0">
                <a:latin typeface="仿宋"/>
                <a:cs typeface="仿宋"/>
              </a:rPr>
              <a:t>	的一组完全剩余系</a:t>
            </a:r>
            <a:r>
              <a:rPr sz="2400" spc="-50" dirty="0">
                <a:latin typeface="仿宋"/>
                <a:cs typeface="仿宋"/>
              </a:rPr>
              <a:t>。</a:t>
            </a:r>
            <a:endParaRPr sz="2400" dirty="0">
              <a:latin typeface="仿宋"/>
              <a:cs typeface="仿宋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50919" y="5456935"/>
            <a:ext cx="5741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813300" algn="l"/>
                <a:tab pos="5423535" algn="l"/>
              </a:tabLst>
            </a:pPr>
            <a:r>
              <a:rPr sz="2400" dirty="0">
                <a:latin typeface="仿宋"/>
                <a:cs typeface="仿宋"/>
              </a:rPr>
              <a:t>个数</a:t>
            </a:r>
            <a:r>
              <a:rPr sz="2400" b="1" dirty="0">
                <a:solidFill>
                  <a:srgbClr val="0070C0"/>
                </a:solidFill>
                <a:latin typeface="仿宋"/>
                <a:cs typeface="仿宋"/>
              </a:rPr>
              <a:t>模</a:t>
            </a:r>
            <a:r>
              <a:rPr sz="2400" spc="-300" dirty="0">
                <a:solidFill>
                  <a:srgbClr val="00AFEF"/>
                </a:solidFill>
                <a:latin typeface="仿宋"/>
                <a:cs typeface="仿宋"/>
              </a:rPr>
              <a:t>  </a:t>
            </a:r>
            <a:r>
              <a:rPr sz="2400" b="1" dirty="0">
                <a:solidFill>
                  <a:srgbClr val="0070C0"/>
                </a:solidFill>
                <a:latin typeface="仿宋"/>
                <a:cs typeface="仿宋"/>
              </a:rPr>
              <a:t>两</a:t>
            </a:r>
            <a:r>
              <a:rPr sz="2400" b="1" spc="-10" dirty="0">
                <a:solidFill>
                  <a:srgbClr val="0070C0"/>
                </a:solidFill>
                <a:latin typeface="仿宋"/>
                <a:cs typeface="仿宋"/>
              </a:rPr>
              <a:t>两</a:t>
            </a:r>
            <a:r>
              <a:rPr sz="2400" b="1" dirty="0">
                <a:solidFill>
                  <a:srgbClr val="0070C0"/>
                </a:solidFill>
                <a:latin typeface="仿宋"/>
                <a:cs typeface="仿宋"/>
              </a:rPr>
              <a:t>不同余</a:t>
            </a:r>
            <a:r>
              <a:rPr sz="2400" dirty="0">
                <a:latin typeface="仿宋"/>
                <a:cs typeface="仿宋"/>
              </a:rPr>
              <a:t>即可。若存</a:t>
            </a:r>
            <a:r>
              <a:rPr sz="2400" spc="-50" dirty="0">
                <a:latin typeface="仿宋"/>
                <a:cs typeface="仿宋"/>
              </a:rPr>
              <a:t>在</a:t>
            </a:r>
            <a:r>
              <a:rPr sz="2400" dirty="0">
                <a:latin typeface="仿宋"/>
                <a:cs typeface="仿宋"/>
              </a:rPr>
              <a:t>	</a:t>
            </a:r>
            <a:r>
              <a:rPr sz="2400" spc="-50" dirty="0">
                <a:latin typeface="仿宋"/>
                <a:cs typeface="仿宋"/>
              </a:rPr>
              <a:t>和</a:t>
            </a:r>
            <a:r>
              <a:rPr sz="2400" dirty="0">
                <a:latin typeface="仿宋"/>
                <a:cs typeface="仿宋"/>
              </a:rPr>
              <a:t>	</a:t>
            </a:r>
            <a:r>
              <a:rPr sz="2400" spc="-50" dirty="0">
                <a:latin typeface="仿宋"/>
                <a:cs typeface="仿宋"/>
              </a:rPr>
              <a:t>，</a:t>
            </a:r>
            <a:endParaRPr sz="2400" dirty="0">
              <a:latin typeface="仿宋"/>
              <a:cs typeface="仿宋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93189" y="5091176"/>
            <a:ext cx="1854835" cy="11379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" dirty="0">
                <a:latin typeface="仿宋"/>
                <a:cs typeface="仿宋"/>
              </a:rPr>
              <a:t>要证明</a:t>
            </a:r>
            <a:endParaRPr sz="2400" dirty="0">
              <a:latin typeface="仿宋"/>
              <a:cs typeface="仿宋"/>
            </a:endParaRPr>
          </a:p>
          <a:p>
            <a:pPr marL="12700"/>
            <a:r>
              <a:rPr sz="2400" spc="-10" dirty="0">
                <a:latin typeface="仿宋"/>
                <a:cs typeface="仿宋"/>
              </a:rPr>
              <a:t>只需要证明这</a:t>
            </a:r>
            <a:endParaRPr sz="2400" dirty="0">
              <a:latin typeface="仿宋"/>
              <a:cs typeface="仿宋"/>
            </a:endParaRPr>
          </a:p>
          <a:p>
            <a:pPr marL="12700">
              <a:spcBef>
                <a:spcPts val="120"/>
              </a:spcBef>
            </a:pPr>
            <a:r>
              <a:rPr sz="2400" spc="-20" dirty="0">
                <a:latin typeface="仿宋"/>
                <a:cs typeface="仿宋"/>
              </a:rPr>
              <a:t>，使得</a:t>
            </a:r>
            <a:endParaRPr sz="2400" dirty="0">
              <a:latin typeface="仿宋"/>
              <a:cs typeface="仿宋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2549016" y="253618"/>
            <a:ext cx="6963989" cy="563562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  <a:tabLst>
                <a:tab pos="725805" algn="l"/>
              </a:tabLst>
            </a:pPr>
            <a:r>
              <a:rPr spc="-40" dirty="0" err="1"/>
              <a:t>同余类与剩余系</a:t>
            </a:r>
            <a:endParaRPr spc="-40" dirty="0"/>
          </a:p>
        </p:txBody>
      </p:sp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37132" y="1543692"/>
            <a:ext cx="378669" cy="247196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2106817" y="1916463"/>
            <a:ext cx="3247390" cy="328295"/>
            <a:chOff x="582817" y="1916462"/>
            <a:chExt cx="3247390" cy="328295"/>
          </a:xfrm>
        </p:grpSpPr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817" y="1916462"/>
              <a:ext cx="3246905" cy="30282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82817" y="2219284"/>
              <a:ext cx="3247390" cy="25400"/>
            </a:xfrm>
            <a:custGeom>
              <a:avLst/>
              <a:gdLst/>
              <a:ahLst/>
              <a:cxnLst/>
              <a:rect l="l" t="t" r="r" b="b"/>
              <a:pathLst>
                <a:path w="3247390" h="25400">
                  <a:moveTo>
                    <a:pt x="3246905" y="0"/>
                  </a:moveTo>
                  <a:lnTo>
                    <a:pt x="0" y="0"/>
                  </a:lnTo>
                  <a:lnTo>
                    <a:pt x="0" y="25188"/>
                  </a:lnTo>
                  <a:lnTo>
                    <a:pt x="3246905" y="25188"/>
                  </a:lnTo>
                  <a:lnTo>
                    <a:pt x="32469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6" name="object 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09363" y="1917072"/>
            <a:ext cx="380108" cy="247196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24924" y="2886069"/>
            <a:ext cx="1737599" cy="301342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588815" y="3236844"/>
            <a:ext cx="806718" cy="225836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91303" y="4019249"/>
            <a:ext cx="2182181" cy="290244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918854" y="5184008"/>
            <a:ext cx="3669892" cy="267575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560032" y="1598016"/>
            <a:ext cx="243189" cy="136388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352083" y="2336997"/>
            <a:ext cx="244565" cy="135512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616932" y="2984697"/>
            <a:ext cx="243189" cy="135512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246271" y="3312516"/>
            <a:ext cx="241812" cy="136388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073484" y="2966409"/>
            <a:ext cx="135240" cy="135512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714682" y="2905494"/>
            <a:ext cx="110997" cy="211424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8714682" y="3116861"/>
            <a:ext cx="111125" cy="75565"/>
          </a:xfrm>
          <a:custGeom>
            <a:avLst/>
            <a:gdLst/>
            <a:ahLst/>
            <a:cxnLst/>
            <a:rect l="l" t="t" r="r" b="b"/>
            <a:pathLst>
              <a:path w="111125" h="75564">
                <a:moveTo>
                  <a:pt x="110997" y="0"/>
                </a:moveTo>
                <a:lnTo>
                  <a:pt x="0" y="0"/>
                </a:lnTo>
                <a:lnTo>
                  <a:pt x="0" y="75529"/>
                </a:lnTo>
                <a:lnTo>
                  <a:pt x="110997" y="75529"/>
                </a:lnTo>
                <a:lnTo>
                  <a:pt x="1109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8" name="object 3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113934" y="3312516"/>
            <a:ext cx="148671" cy="136388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667139" y="3327597"/>
            <a:ext cx="241812" cy="135512"/>
          </a:xfrm>
          <a:prstGeom prst="rect">
            <a:avLst/>
          </a:prstGeom>
        </p:spPr>
      </p:pic>
      <p:grpSp>
        <p:nvGrpSpPr>
          <p:cNvPr id="46" name="object 46"/>
          <p:cNvGrpSpPr/>
          <p:nvPr/>
        </p:nvGrpSpPr>
        <p:grpSpPr>
          <a:xfrm>
            <a:off x="7477152" y="5234121"/>
            <a:ext cx="241935" cy="210820"/>
            <a:chOff x="5953151" y="5234121"/>
            <a:chExt cx="241935" cy="210820"/>
          </a:xfrm>
        </p:grpSpPr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53151" y="5234121"/>
              <a:ext cx="241812" cy="135512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5953151" y="5369632"/>
              <a:ext cx="241935" cy="75565"/>
            </a:xfrm>
            <a:custGeom>
              <a:avLst/>
              <a:gdLst/>
              <a:ahLst/>
              <a:cxnLst/>
              <a:rect l="l" t="t" r="r" b="b"/>
              <a:pathLst>
                <a:path w="241935" h="75564">
                  <a:moveTo>
                    <a:pt x="241812" y="0"/>
                  </a:moveTo>
                  <a:lnTo>
                    <a:pt x="0" y="0"/>
                  </a:lnTo>
                  <a:lnTo>
                    <a:pt x="0" y="75259"/>
                  </a:lnTo>
                  <a:lnTo>
                    <a:pt x="241812" y="75259"/>
                  </a:lnTo>
                  <a:lnTo>
                    <a:pt x="2418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9" name="object 4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824123" y="5593785"/>
            <a:ext cx="241812" cy="135512"/>
          </a:xfrm>
          <a:prstGeom prst="rect">
            <a:avLst/>
          </a:prstGeom>
        </p:spPr>
      </p:pic>
      <p:grpSp>
        <p:nvGrpSpPr>
          <p:cNvPr id="50" name="object 50"/>
          <p:cNvGrpSpPr/>
          <p:nvPr/>
        </p:nvGrpSpPr>
        <p:grpSpPr>
          <a:xfrm>
            <a:off x="4956456" y="5593785"/>
            <a:ext cx="241935" cy="210820"/>
            <a:chOff x="3432455" y="5593785"/>
            <a:chExt cx="241935" cy="210820"/>
          </a:xfrm>
        </p:grpSpPr>
        <p:pic>
          <p:nvPicPr>
            <p:cNvPr id="51" name="object 5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32455" y="5593785"/>
              <a:ext cx="241812" cy="135512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3432455" y="5729296"/>
              <a:ext cx="241935" cy="75565"/>
            </a:xfrm>
            <a:custGeom>
              <a:avLst/>
              <a:gdLst/>
              <a:ahLst/>
              <a:cxnLst/>
              <a:rect l="l" t="t" r="r" b="b"/>
              <a:pathLst>
                <a:path w="241935" h="75564">
                  <a:moveTo>
                    <a:pt x="241812" y="0"/>
                  </a:moveTo>
                  <a:lnTo>
                    <a:pt x="0" y="0"/>
                  </a:lnTo>
                  <a:lnTo>
                    <a:pt x="0" y="75259"/>
                  </a:lnTo>
                  <a:lnTo>
                    <a:pt x="241812" y="75259"/>
                  </a:lnTo>
                  <a:lnTo>
                    <a:pt x="2418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3" name="object 5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577555" y="5595309"/>
            <a:ext cx="210137" cy="180642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173195" y="5593761"/>
            <a:ext cx="224054" cy="220317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632172" y="5563458"/>
            <a:ext cx="609810" cy="282755"/>
          </a:xfrm>
          <a:prstGeom prst="rect">
            <a:avLst/>
          </a:prstGeom>
        </p:spPr>
      </p:pic>
      <p:sp>
        <p:nvSpPr>
          <p:cNvPr id="56" name="文本框 55">
            <a:extLst>
              <a:ext uri="{FF2B5EF4-FFF2-40B4-BE49-F238E27FC236}">
                <a16:creationId xmlns:a16="http://schemas.microsoft.com/office/drawing/2014/main" id="{2D06BC47-2C04-407F-891F-63B4450F6B32}"/>
              </a:ext>
            </a:extLst>
          </p:cNvPr>
          <p:cNvSpPr txBox="1"/>
          <p:nvPr/>
        </p:nvSpPr>
        <p:spPr>
          <a:xfrm>
            <a:off x="1907336" y="3858537"/>
            <a:ext cx="898926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v"/>
              <a:defRPr sz="2800" b="0">
                <a:latin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 b="1" dirty="0">
                <a:solidFill>
                  <a:srgbClr val="0070C0"/>
                </a:solidFill>
              </a:rPr>
              <a:t>证明</a:t>
            </a:r>
            <a:r>
              <a:rPr lang="zh-CN" altLang="en-US" dirty="0"/>
              <a:t>：设          		为模    的完全剩余系。根据完全剩余系的定义,这组整数模    两两不同余。</a:t>
            </a:r>
          </a:p>
        </p:txBody>
      </p:sp>
      <p:grpSp>
        <p:nvGrpSpPr>
          <p:cNvPr id="57" name="object 46">
            <a:extLst>
              <a:ext uri="{FF2B5EF4-FFF2-40B4-BE49-F238E27FC236}">
                <a16:creationId xmlns:a16="http://schemas.microsoft.com/office/drawing/2014/main" id="{94471A95-217C-4454-AEB0-356903765EEB}"/>
              </a:ext>
            </a:extLst>
          </p:cNvPr>
          <p:cNvGrpSpPr/>
          <p:nvPr/>
        </p:nvGrpSpPr>
        <p:grpSpPr>
          <a:xfrm>
            <a:off x="7477152" y="3973979"/>
            <a:ext cx="447648" cy="335513"/>
            <a:chOff x="5953151" y="5234121"/>
            <a:chExt cx="241935" cy="210820"/>
          </a:xfrm>
        </p:grpSpPr>
        <p:pic>
          <p:nvPicPr>
            <p:cNvPr id="58" name="object 47">
              <a:extLst>
                <a:ext uri="{FF2B5EF4-FFF2-40B4-BE49-F238E27FC236}">
                  <a16:creationId xmlns:a16="http://schemas.microsoft.com/office/drawing/2014/main" id="{952523C3-18E8-4C19-A38F-11870141D368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53151" y="5234121"/>
              <a:ext cx="241812" cy="135512"/>
            </a:xfrm>
            <a:prstGeom prst="rect">
              <a:avLst/>
            </a:prstGeom>
          </p:spPr>
        </p:pic>
        <p:sp>
          <p:nvSpPr>
            <p:cNvPr id="59" name="object 48">
              <a:extLst>
                <a:ext uri="{FF2B5EF4-FFF2-40B4-BE49-F238E27FC236}">
                  <a16:creationId xmlns:a16="http://schemas.microsoft.com/office/drawing/2014/main" id="{BD5CA544-30BC-472A-B01D-50F88FF03401}"/>
                </a:ext>
              </a:extLst>
            </p:cNvPr>
            <p:cNvSpPr/>
            <p:nvPr/>
          </p:nvSpPr>
          <p:spPr>
            <a:xfrm>
              <a:off x="5953151" y="5369632"/>
              <a:ext cx="241935" cy="75565"/>
            </a:xfrm>
            <a:custGeom>
              <a:avLst/>
              <a:gdLst/>
              <a:ahLst/>
              <a:cxnLst/>
              <a:rect l="l" t="t" r="r" b="b"/>
              <a:pathLst>
                <a:path w="241935" h="75564">
                  <a:moveTo>
                    <a:pt x="241812" y="0"/>
                  </a:moveTo>
                  <a:lnTo>
                    <a:pt x="0" y="0"/>
                  </a:lnTo>
                  <a:lnTo>
                    <a:pt x="0" y="75259"/>
                  </a:lnTo>
                  <a:lnTo>
                    <a:pt x="241812" y="75259"/>
                  </a:lnTo>
                  <a:lnTo>
                    <a:pt x="2418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object 46">
            <a:extLst>
              <a:ext uri="{FF2B5EF4-FFF2-40B4-BE49-F238E27FC236}">
                <a16:creationId xmlns:a16="http://schemas.microsoft.com/office/drawing/2014/main" id="{90C7BB53-1B3E-469B-90FE-BBE27D418AD2}"/>
              </a:ext>
            </a:extLst>
          </p:cNvPr>
          <p:cNvGrpSpPr/>
          <p:nvPr/>
        </p:nvGrpSpPr>
        <p:grpSpPr>
          <a:xfrm>
            <a:off x="7967576" y="4446556"/>
            <a:ext cx="447648" cy="335513"/>
            <a:chOff x="5953151" y="5234121"/>
            <a:chExt cx="241935" cy="210820"/>
          </a:xfrm>
        </p:grpSpPr>
        <p:pic>
          <p:nvPicPr>
            <p:cNvPr id="61" name="object 47">
              <a:extLst>
                <a:ext uri="{FF2B5EF4-FFF2-40B4-BE49-F238E27FC236}">
                  <a16:creationId xmlns:a16="http://schemas.microsoft.com/office/drawing/2014/main" id="{DC74D51E-67C8-4C37-A9E9-957E77A79E85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53151" y="5234121"/>
              <a:ext cx="241812" cy="135512"/>
            </a:xfrm>
            <a:prstGeom prst="rect">
              <a:avLst/>
            </a:prstGeom>
          </p:spPr>
        </p:pic>
        <p:sp>
          <p:nvSpPr>
            <p:cNvPr id="62" name="object 48">
              <a:extLst>
                <a:ext uri="{FF2B5EF4-FFF2-40B4-BE49-F238E27FC236}">
                  <a16:creationId xmlns:a16="http://schemas.microsoft.com/office/drawing/2014/main" id="{F24B3878-ADCA-41E1-A46E-662104A1287F}"/>
                </a:ext>
              </a:extLst>
            </p:cNvPr>
            <p:cNvSpPr/>
            <p:nvPr/>
          </p:nvSpPr>
          <p:spPr>
            <a:xfrm>
              <a:off x="5953151" y="5369632"/>
              <a:ext cx="241935" cy="75565"/>
            </a:xfrm>
            <a:custGeom>
              <a:avLst/>
              <a:gdLst/>
              <a:ahLst/>
              <a:cxnLst/>
              <a:rect l="l" t="t" r="r" b="b"/>
              <a:pathLst>
                <a:path w="241935" h="75564">
                  <a:moveTo>
                    <a:pt x="241812" y="0"/>
                  </a:moveTo>
                  <a:lnTo>
                    <a:pt x="0" y="0"/>
                  </a:lnTo>
                  <a:lnTo>
                    <a:pt x="0" y="75259"/>
                  </a:lnTo>
                  <a:lnTo>
                    <a:pt x="241812" y="75259"/>
                  </a:lnTo>
                  <a:lnTo>
                    <a:pt x="2418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9404" y="303275"/>
            <a:ext cx="313944" cy="656844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2497075" y="982217"/>
            <a:ext cx="6778625" cy="0"/>
          </a:xfrm>
          <a:custGeom>
            <a:avLst/>
            <a:gdLst/>
            <a:ahLst/>
            <a:cxnLst/>
            <a:rect l="l" t="t" r="r" b="b"/>
            <a:pathLst>
              <a:path w="6778625">
                <a:moveTo>
                  <a:pt x="0" y="0"/>
                </a:moveTo>
                <a:lnTo>
                  <a:pt x="6778625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482088" y="311214"/>
            <a:ext cx="3596640" cy="567463"/>
          </a:xfrm>
          <a:prstGeom prst="rect">
            <a:avLst/>
          </a:prstGeom>
        </p:spPr>
        <p:txBody>
          <a:bodyPr vert="horz" wrap="square" lIns="0" tIns="1333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5"/>
              </a:spcBef>
              <a:tabLst>
                <a:tab pos="725805" algn="l"/>
              </a:tabLst>
            </a:pPr>
            <a:r>
              <a:rPr spc="-45" dirty="0" err="1"/>
              <a:t>同余类与剩余系</a:t>
            </a:r>
            <a:endParaRPr spc="-45" dirty="0"/>
          </a:p>
        </p:txBody>
      </p:sp>
      <p:sp>
        <p:nvSpPr>
          <p:cNvPr id="11" name="object 11"/>
          <p:cNvSpPr txBox="1"/>
          <p:nvPr/>
        </p:nvSpPr>
        <p:spPr>
          <a:xfrm>
            <a:off x="4193795" y="1454861"/>
            <a:ext cx="124523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" dirty="0">
                <a:latin typeface="仿宋"/>
                <a:cs typeface="仿宋"/>
              </a:rPr>
              <a:t>。由于</a:t>
            </a:r>
            <a:endParaRPr sz="2400" dirty="0">
              <a:latin typeface="仿宋"/>
              <a:cs typeface="仿宋"/>
            </a:endParaRPr>
          </a:p>
          <a:p>
            <a:pPr marL="317500">
              <a:spcBef>
                <a:spcPts val="5"/>
              </a:spcBef>
            </a:pPr>
            <a:r>
              <a:rPr sz="2400" spc="-20" dirty="0">
                <a:latin typeface="仿宋"/>
                <a:cs typeface="仿宋"/>
              </a:rPr>
              <a:t>。这与</a:t>
            </a:r>
            <a:endParaRPr sz="2400" dirty="0">
              <a:latin typeface="仿宋"/>
              <a:cs typeface="仿宋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59940" y="1454861"/>
            <a:ext cx="939800" cy="1489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30" dirty="0">
                <a:latin typeface="仿宋"/>
                <a:cs typeface="仿宋"/>
              </a:rPr>
              <a:t>则有</a:t>
            </a:r>
            <a:endParaRPr sz="2400">
              <a:latin typeface="仿宋"/>
              <a:cs typeface="仿宋"/>
            </a:endParaRPr>
          </a:p>
          <a:p>
            <a:pPr marL="12700">
              <a:spcBef>
                <a:spcPts val="5"/>
              </a:spcBef>
            </a:pPr>
            <a:r>
              <a:rPr sz="2400" dirty="0">
                <a:latin typeface="仿宋"/>
                <a:cs typeface="仿宋"/>
              </a:rPr>
              <a:t>有</a:t>
            </a:r>
            <a:endParaRPr sz="2400">
              <a:latin typeface="仿宋"/>
              <a:cs typeface="仿宋"/>
            </a:endParaRPr>
          </a:p>
          <a:p>
            <a:pPr marL="12700" marR="5080"/>
            <a:r>
              <a:rPr sz="2400" spc="-20" dirty="0">
                <a:latin typeface="仿宋"/>
                <a:cs typeface="仿宋"/>
              </a:rPr>
              <a:t>。因此得证。</a:t>
            </a:r>
            <a:endParaRPr sz="2400">
              <a:latin typeface="仿宋"/>
              <a:cs typeface="仿宋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37628" y="1454862"/>
            <a:ext cx="9398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5" dirty="0">
                <a:latin typeface="仿宋"/>
                <a:cs typeface="仿宋"/>
              </a:rPr>
              <a:t>，所以</a:t>
            </a:r>
            <a:endParaRPr sz="2400">
              <a:latin typeface="仿宋"/>
              <a:cs typeface="仿宋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376409" y="1454862"/>
            <a:ext cx="6350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30" dirty="0">
                <a:latin typeface="仿宋"/>
                <a:cs typeface="仿宋"/>
              </a:rPr>
              <a:t>，即</a:t>
            </a:r>
            <a:endParaRPr sz="2400">
              <a:latin typeface="仿宋"/>
              <a:cs typeface="仿宋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85228" y="1821307"/>
            <a:ext cx="32258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57200">
              <a:spcBef>
                <a:spcPts val="100"/>
              </a:spcBef>
              <a:tabLst>
                <a:tab pos="621665" algn="l"/>
                <a:tab pos="1078865" algn="l"/>
              </a:tabLst>
            </a:pPr>
            <a:r>
              <a:rPr sz="2400" spc="-50" dirty="0">
                <a:latin typeface="仿宋"/>
                <a:cs typeface="仿宋"/>
              </a:rPr>
              <a:t>模</a:t>
            </a:r>
            <a:r>
              <a:rPr sz="2400" dirty="0">
                <a:latin typeface="仿宋"/>
                <a:cs typeface="仿宋"/>
              </a:rPr>
              <a:t>	两两不同余矛</a:t>
            </a:r>
            <a:r>
              <a:rPr sz="2400" spc="-50" dirty="0">
                <a:latin typeface="仿宋"/>
                <a:cs typeface="仿宋"/>
              </a:rPr>
              <a:t>盾模</a:t>
            </a:r>
            <a:r>
              <a:rPr sz="2400" dirty="0">
                <a:latin typeface="仿宋"/>
                <a:cs typeface="仿宋"/>
              </a:rPr>
              <a:t>	两两不同余。定</a:t>
            </a:r>
            <a:r>
              <a:rPr sz="2400" spc="-50" dirty="0">
                <a:latin typeface="仿宋"/>
                <a:cs typeface="仿宋"/>
              </a:rPr>
              <a:t>理</a:t>
            </a:r>
            <a:endParaRPr sz="2400" dirty="0">
              <a:latin typeface="仿宋"/>
              <a:cs typeface="仿宋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52144" y="1509716"/>
            <a:ext cx="1561645" cy="31714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46942" y="1520213"/>
            <a:ext cx="1729428" cy="29936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08413" y="1520271"/>
            <a:ext cx="1404297" cy="31580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74772" y="1901244"/>
            <a:ext cx="2049959" cy="31287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60882" y="1977759"/>
            <a:ext cx="1726396" cy="19397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548779" y="1960569"/>
            <a:ext cx="241812" cy="13551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84965" y="2298945"/>
            <a:ext cx="3668348" cy="266262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7077864" y="2358333"/>
            <a:ext cx="241935" cy="210820"/>
            <a:chOff x="5553863" y="2358333"/>
            <a:chExt cx="241935" cy="210820"/>
          </a:xfrm>
        </p:grpSpPr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53863" y="2358333"/>
              <a:ext cx="241812" cy="13551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553863" y="2493844"/>
              <a:ext cx="241935" cy="75565"/>
            </a:xfrm>
            <a:custGeom>
              <a:avLst/>
              <a:gdLst/>
              <a:ahLst/>
              <a:cxnLst/>
              <a:rect l="l" t="t" r="r" b="b"/>
              <a:pathLst>
                <a:path w="241935" h="75564">
                  <a:moveTo>
                    <a:pt x="241812" y="0"/>
                  </a:moveTo>
                  <a:lnTo>
                    <a:pt x="0" y="0"/>
                  </a:lnTo>
                  <a:lnTo>
                    <a:pt x="0" y="75259"/>
                  </a:lnTo>
                  <a:lnTo>
                    <a:pt x="241812" y="75259"/>
                  </a:lnTo>
                  <a:lnTo>
                    <a:pt x="2418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9404" y="303275"/>
            <a:ext cx="313944" cy="656844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2497075" y="982217"/>
            <a:ext cx="6778625" cy="0"/>
          </a:xfrm>
          <a:custGeom>
            <a:avLst/>
            <a:gdLst/>
            <a:ahLst/>
            <a:cxnLst/>
            <a:rect l="l" t="t" r="r" b="b"/>
            <a:pathLst>
              <a:path w="6778625">
                <a:moveTo>
                  <a:pt x="0" y="0"/>
                </a:moveTo>
                <a:lnTo>
                  <a:pt x="6778625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926437" y="1446403"/>
            <a:ext cx="17068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388745" algn="l"/>
              </a:tabLst>
            </a:pPr>
            <a:r>
              <a:rPr sz="2400" b="1" spc="-20" dirty="0">
                <a:latin typeface="仿宋"/>
                <a:cs typeface="仿宋"/>
              </a:rPr>
              <a:t>定理</a:t>
            </a:r>
            <a:r>
              <a:rPr lang="en-US" sz="2400" b="1" spc="-20" dirty="0">
                <a:latin typeface="Times New Roman"/>
                <a:cs typeface="Times New Roman"/>
              </a:rPr>
              <a:t>5.12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spc="-50" dirty="0">
                <a:latin typeface="仿宋"/>
                <a:cs typeface="仿宋"/>
              </a:rPr>
              <a:t>设</a:t>
            </a:r>
            <a:endParaRPr sz="2400" dirty="0">
              <a:latin typeface="仿宋"/>
              <a:cs typeface="仿宋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74489" y="1446403"/>
            <a:ext cx="5589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5271135" algn="l"/>
              </a:tabLst>
            </a:pPr>
            <a:r>
              <a:rPr sz="2400" dirty="0">
                <a:latin typeface="仿宋"/>
                <a:cs typeface="仿宋"/>
              </a:rPr>
              <a:t>是两个互素的正整数。如果</a:t>
            </a:r>
            <a:r>
              <a:rPr sz="2400" spc="-300" dirty="0">
                <a:latin typeface="仿宋"/>
                <a:cs typeface="仿宋"/>
              </a:rPr>
              <a:t>  </a:t>
            </a:r>
            <a:r>
              <a:rPr sz="2400" dirty="0">
                <a:latin typeface="仿宋"/>
                <a:cs typeface="仿宋"/>
              </a:rPr>
              <a:t>遍历</a:t>
            </a:r>
            <a:r>
              <a:rPr sz="2400" spc="-50" dirty="0">
                <a:latin typeface="仿宋"/>
                <a:cs typeface="仿宋"/>
              </a:rPr>
              <a:t>模</a:t>
            </a:r>
            <a:r>
              <a:rPr sz="2400" dirty="0">
                <a:latin typeface="仿宋"/>
                <a:cs typeface="仿宋"/>
              </a:rPr>
              <a:t>	</a:t>
            </a:r>
            <a:r>
              <a:rPr sz="2400" spc="-50" dirty="0">
                <a:latin typeface="仿宋"/>
                <a:cs typeface="仿宋"/>
              </a:rPr>
              <a:t>的</a:t>
            </a:r>
            <a:endParaRPr sz="2400">
              <a:latin typeface="仿宋"/>
              <a:cs typeface="仿宋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26437" y="1811859"/>
            <a:ext cx="6960870" cy="772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3898900" algn="l"/>
              </a:tabLst>
            </a:pPr>
            <a:r>
              <a:rPr sz="2400" spc="-10" dirty="0">
                <a:latin typeface="仿宋"/>
                <a:cs typeface="仿宋"/>
              </a:rPr>
              <a:t>一个完全剩余系</a:t>
            </a:r>
            <a:r>
              <a:rPr sz="2400" dirty="0">
                <a:latin typeface="仿宋"/>
                <a:cs typeface="仿宋"/>
              </a:rPr>
              <a:t>，</a:t>
            </a:r>
            <a:r>
              <a:rPr sz="2400" spc="-570" dirty="0">
                <a:latin typeface="仿宋"/>
                <a:cs typeface="仿宋"/>
              </a:rPr>
              <a:t> </a:t>
            </a:r>
            <a:r>
              <a:rPr sz="2400" spc="-10" dirty="0">
                <a:latin typeface="仿宋"/>
                <a:cs typeface="仿宋"/>
              </a:rPr>
              <a:t>遍历</a:t>
            </a:r>
            <a:r>
              <a:rPr sz="2400" spc="-50" dirty="0">
                <a:latin typeface="仿宋"/>
                <a:cs typeface="仿宋"/>
              </a:rPr>
              <a:t>模</a:t>
            </a:r>
            <a:r>
              <a:rPr sz="2400" dirty="0">
                <a:latin typeface="仿宋"/>
                <a:cs typeface="仿宋"/>
              </a:rPr>
              <a:t>	</a:t>
            </a:r>
            <a:r>
              <a:rPr sz="2400" spc="-10" dirty="0">
                <a:latin typeface="仿宋"/>
                <a:cs typeface="仿宋"/>
              </a:rPr>
              <a:t>的一个完全剩余系，</a:t>
            </a:r>
            <a:r>
              <a:rPr sz="2400" spc="-50" dirty="0">
                <a:latin typeface="仿宋"/>
                <a:cs typeface="仿宋"/>
              </a:rPr>
              <a:t>则</a:t>
            </a:r>
            <a:endParaRPr sz="2400" dirty="0">
              <a:latin typeface="仿宋"/>
              <a:cs typeface="仿宋"/>
            </a:endParaRPr>
          </a:p>
          <a:p>
            <a:pPr marL="12700">
              <a:spcBef>
                <a:spcPts val="125"/>
              </a:spcBef>
              <a:tabLst>
                <a:tab pos="1689100" algn="l"/>
              </a:tabLst>
            </a:pPr>
            <a:r>
              <a:rPr sz="2400" dirty="0">
                <a:latin typeface="仿宋"/>
                <a:cs typeface="仿宋"/>
              </a:rPr>
              <a:t>遍历</a:t>
            </a:r>
            <a:r>
              <a:rPr sz="2400" spc="-50" dirty="0">
                <a:latin typeface="仿宋"/>
                <a:cs typeface="仿宋"/>
              </a:rPr>
              <a:t>模</a:t>
            </a:r>
            <a:r>
              <a:rPr sz="2400" dirty="0">
                <a:latin typeface="仿宋"/>
                <a:cs typeface="仿宋"/>
              </a:rPr>
              <a:t>	的一个完全剩余系</a:t>
            </a:r>
            <a:r>
              <a:rPr sz="2400" spc="-50" dirty="0">
                <a:latin typeface="仿宋"/>
                <a:cs typeface="仿宋"/>
              </a:rPr>
              <a:t>。</a:t>
            </a:r>
            <a:endParaRPr sz="2400" dirty="0">
              <a:latin typeface="仿宋"/>
              <a:cs typeface="仿宋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54201" y="2614040"/>
            <a:ext cx="5212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894580" algn="l"/>
              </a:tabLst>
            </a:pPr>
            <a:r>
              <a:rPr sz="2400" b="1" spc="-20" dirty="0">
                <a:latin typeface="仿宋"/>
                <a:cs typeface="仿宋"/>
              </a:rPr>
              <a:t>证明</a:t>
            </a:r>
            <a:r>
              <a:rPr sz="2400" b="1" spc="-25" dirty="0">
                <a:latin typeface="仿宋"/>
                <a:cs typeface="仿宋"/>
              </a:rPr>
              <a:t>：</a:t>
            </a:r>
            <a:r>
              <a:rPr sz="2400" dirty="0">
                <a:latin typeface="仿宋"/>
                <a:cs typeface="仿宋"/>
              </a:rPr>
              <a:t>只需要证明所有</a:t>
            </a:r>
            <a:r>
              <a:rPr sz="2400" spc="-50" dirty="0">
                <a:latin typeface="仿宋"/>
                <a:cs typeface="仿宋"/>
              </a:rPr>
              <a:t>的</a:t>
            </a:r>
            <a:r>
              <a:rPr sz="2400" dirty="0">
                <a:latin typeface="仿宋"/>
                <a:cs typeface="仿宋"/>
              </a:rPr>
              <a:t>	</a:t>
            </a:r>
            <a:r>
              <a:rPr sz="2400" spc="-50" dirty="0">
                <a:latin typeface="仿宋"/>
                <a:cs typeface="仿宋"/>
              </a:rPr>
              <a:t>模</a:t>
            </a:r>
            <a:endParaRPr sz="2400">
              <a:latin typeface="仿宋"/>
              <a:cs typeface="仿宋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803261" y="2614040"/>
            <a:ext cx="276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>
                <a:latin typeface="仿宋"/>
                <a:cs typeface="仿宋"/>
              </a:rPr>
              <a:t>两两互不同余即可。</a:t>
            </a:r>
            <a:endParaRPr sz="2400">
              <a:latin typeface="仿宋"/>
              <a:cs typeface="仿宋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54201" y="2973782"/>
            <a:ext cx="3988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3060700" algn="l"/>
              </a:tabLst>
            </a:pPr>
            <a:r>
              <a:rPr sz="2400" dirty="0">
                <a:latin typeface="仿宋"/>
                <a:cs typeface="仿宋"/>
              </a:rPr>
              <a:t>事实上，</a:t>
            </a:r>
            <a:r>
              <a:rPr sz="2400" spc="-10" dirty="0">
                <a:latin typeface="仿宋"/>
                <a:cs typeface="仿宋"/>
              </a:rPr>
              <a:t>若整</a:t>
            </a:r>
            <a:r>
              <a:rPr sz="2400" spc="-50" dirty="0">
                <a:latin typeface="仿宋"/>
                <a:cs typeface="仿宋"/>
              </a:rPr>
              <a:t>数</a:t>
            </a:r>
            <a:r>
              <a:rPr sz="2400" dirty="0">
                <a:latin typeface="仿宋"/>
                <a:cs typeface="仿宋"/>
              </a:rPr>
              <a:t>	</a:t>
            </a:r>
            <a:r>
              <a:rPr sz="2400" spc="-10" dirty="0">
                <a:latin typeface="仿宋"/>
                <a:cs typeface="仿宋"/>
              </a:rPr>
              <a:t>属于</a:t>
            </a:r>
            <a:r>
              <a:rPr sz="2400" spc="-50" dirty="0">
                <a:latin typeface="仿宋"/>
                <a:cs typeface="仿宋"/>
              </a:rPr>
              <a:t>模</a:t>
            </a:r>
            <a:endParaRPr sz="2400" dirty="0">
              <a:latin typeface="仿宋"/>
              <a:cs typeface="仿宋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22289" y="2957280"/>
            <a:ext cx="2769870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2400" spc="-10" dirty="0">
                <a:latin typeface="仿宋"/>
                <a:cs typeface="仿宋"/>
              </a:rPr>
              <a:t>的一个完全剩余系</a:t>
            </a:r>
            <a:r>
              <a:rPr sz="2500" i="1" spc="-50" dirty="0">
                <a:latin typeface="仿宋"/>
                <a:cs typeface="仿宋"/>
              </a:rPr>
              <a:t>，</a:t>
            </a:r>
            <a:endParaRPr sz="2500" dirty="0">
              <a:latin typeface="仿宋"/>
              <a:cs typeface="仿宋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627870" y="2973782"/>
            <a:ext cx="3308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仿宋"/>
                <a:cs typeface="仿宋"/>
              </a:rPr>
              <a:t>属</a:t>
            </a:r>
            <a:endParaRPr sz="2400">
              <a:latin typeface="仿宋"/>
              <a:cs typeface="仿宋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54201" y="3340101"/>
            <a:ext cx="4822825" cy="11172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079500" algn="l"/>
              </a:tabLst>
            </a:pPr>
            <a:r>
              <a:rPr sz="2400" dirty="0">
                <a:latin typeface="仿宋"/>
                <a:cs typeface="仿宋"/>
              </a:rPr>
              <a:t>于</a:t>
            </a:r>
            <a:r>
              <a:rPr sz="2400" spc="-50" dirty="0">
                <a:latin typeface="仿宋"/>
                <a:cs typeface="仿宋"/>
              </a:rPr>
              <a:t>模</a:t>
            </a:r>
            <a:r>
              <a:rPr sz="2400" dirty="0">
                <a:latin typeface="仿宋"/>
                <a:cs typeface="仿宋"/>
              </a:rPr>
              <a:t>	的一个完全剩余系，满足</a:t>
            </a:r>
            <a:r>
              <a:rPr sz="2400" spc="-50" dirty="0">
                <a:latin typeface="仿宋"/>
                <a:cs typeface="仿宋"/>
              </a:rPr>
              <a:t>：</a:t>
            </a:r>
            <a:endParaRPr sz="2400" dirty="0">
              <a:latin typeface="仿宋"/>
              <a:cs typeface="仿宋"/>
            </a:endParaRPr>
          </a:p>
          <a:p>
            <a:pPr marL="240029" marR="5080" indent="-155575">
              <a:lnSpc>
                <a:spcPct val="199200"/>
              </a:lnSpc>
              <a:spcBef>
                <a:spcPts val="860"/>
              </a:spcBef>
            </a:pPr>
            <a:r>
              <a:rPr sz="2400" dirty="0" err="1">
                <a:latin typeface="仿宋"/>
                <a:cs typeface="仿宋"/>
              </a:rPr>
              <a:t>根据同余的性质，</a:t>
            </a:r>
            <a:r>
              <a:rPr sz="2400" spc="-50" dirty="0" err="1">
                <a:latin typeface="仿宋"/>
                <a:cs typeface="仿宋"/>
              </a:rPr>
              <a:t>有即</a:t>
            </a:r>
            <a:endParaRPr sz="2400" dirty="0">
              <a:latin typeface="仿宋"/>
              <a:cs typeface="仿宋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081580" y="5506618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仿宋"/>
                <a:cs typeface="仿宋"/>
              </a:rPr>
              <a:t>故</a:t>
            </a:r>
            <a:endParaRPr sz="2400">
              <a:latin typeface="仿宋"/>
              <a:cs typeface="仿宋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96312" y="5506618"/>
            <a:ext cx="28454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2765" algn="ctr">
              <a:spcBef>
                <a:spcPts val="100"/>
              </a:spcBef>
            </a:pPr>
            <a:r>
              <a:rPr sz="2400" spc="-25" dirty="0">
                <a:latin typeface="仿宋"/>
                <a:cs typeface="仿宋"/>
              </a:rPr>
              <a:t>，又</a:t>
            </a:r>
            <a:endParaRPr sz="2400">
              <a:latin typeface="仿宋"/>
              <a:cs typeface="仿宋"/>
            </a:endParaRPr>
          </a:p>
          <a:p>
            <a:pPr algn="ctr">
              <a:tabLst>
                <a:tab pos="685165" algn="l"/>
              </a:tabLst>
            </a:pPr>
            <a:r>
              <a:rPr sz="2400" spc="-50" dirty="0">
                <a:latin typeface="仿宋"/>
                <a:cs typeface="仿宋"/>
              </a:rPr>
              <a:t>模</a:t>
            </a:r>
            <a:r>
              <a:rPr sz="2400" dirty="0">
                <a:latin typeface="仿宋"/>
                <a:cs typeface="仿宋"/>
              </a:rPr>
              <a:t>	同余。同理可</a:t>
            </a:r>
            <a:r>
              <a:rPr sz="2400" spc="-50" dirty="0">
                <a:latin typeface="仿宋"/>
                <a:cs typeface="仿宋"/>
              </a:rPr>
              <a:t>证</a:t>
            </a:r>
            <a:endParaRPr sz="2400">
              <a:latin typeface="仿宋"/>
              <a:cs typeface="仿宋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44566" y="5506618"/>
            <a:ext cx="3836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3213100" algn="l"/>
              </a:tabLst>
            </a:pPr>
            <a:r>
              <a:rPr sz="2400" dirty="0">
                <a:latin typeface="仿宋"/>
                <a:cs typeface="仿宋"/>
              </a:rPr>
              <a:t>互素，所</a:t>
            </a:r>
            <a:r>
              <a:rPr sz="2400" spc="-50" dirty="0">
                <a:latin typeface="仿宋"/>
                <a:cs typeface="仿宋"/>
              </a:rPr>
              <a:t>以</a:t>
            </a:r>
            <a:r>
              <a:rPr sz="2400" dirty="0">
                <a:latin typeface="仿宋"/>
                <a:cs typeface="仿宋"/>
              </a:rPr>
              <a:t>	，</a:t>
            </a:r>
            <a:r>
              <a:rPr sz="2400" spc="-50" dirty="0">
                <a:latin typeface="仿宋"/>
                <a:cs typeface="仿宋"/>
              </a:rPr>
              <a:t>即</a:t>
            </a:r>
            <a:endParaRPr sz="2400">
              <a:latin typeface="仿宋"/>
              <a:cs typeface="仿宋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552565" y="5719978"/>
            <a:ext cx="29387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  <a:tabLst>
                <a:tab pos="723900" algn="l"/>
              </a:tabLst>
            </a:pPr>
            <a:r>
              <a:rPr sz="2400" spc="-50" dirty="0">
                <a:latin typeface="仿宋"/>
                <a:cs typeface="仿宋"/>
              </a:rPr>
              <a:t>模</a:t>
            </a:r>
            <a:r>
              <a:rPr sz="2400" dirty="0">
                <a:latin typeface="仿宋"/>
                <a:cs typeface="仿宋"/>
              </a:rPr>
              <a:t>	同余</a:t>
            </a:r>
            <a:r>
              <a:rPr sz="2400" spc="-965" dirty="0">
                <a:latin typeface="仿宋"/>
                <a:cs typeface="仿宋"/>
              </a:rPr>
              <a:t>。</a:t>
            </a:r>
            <a:r>
              <a:rPr sz="5400" baseline="-25462" dirty="0">
                <a:solidFill>
                  <a:srgbClr val="FF0000"/>
                </a:solidFill>
                <a:latin typeface="仿宋"/>
                <a:cs typeface="仿宋"/>
              </a:rPr>
              <a:t>矛盾</a:t>
            </a:r>
            <a:r>
              <a:rPr sz="5400" spc="-75" baseline="-25462" dirty="0">
                <a:solidFill>
                  <a:srgbClr val="FF0000"/>
                </a:solidFill>
                <a:latin typeface="仿宋"/>
                <a:cs typeface="仿宋"/>
              </a:rPr>
              <a:t>！</a:t>
            </a:r>
            <a:endParaRPr sz="5400" baseline="-25462">
              <a:latin typeface="仿宋"/>
              <a:cs typeface="仿宋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2403348" y="350838"/>
            <a:ext cx="8366252" cy="563562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  <a:tabLst>
                <a:tab pos="725805" algn="l"/>
              </a:tabLst>
            </a:pPr>
            <a:r>
              <a:rPr spc="-40" dirty="0" err="1"/>
              <a:t>同余类与剩余系</a:t>
            </a:r>
            <a:endParaRPr spc="-40" dirty="0"/>
          </a:p>
        </p:txBody>
      </p:sp>
      <p:pic>
        <p:nvPicPr>
          <p:cNvPr id="24" name="object 2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13951" y="1936778"/>
            <a:ext cx="1348902" cy="219528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44651" y="2736146"/>
            <a:ext cx="1411969" cy="234668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06534" y="3789919"/>
            <a:ext cx="5389288" cy="302653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295505" y="4586744"/>
            <a:ext cx="5010943" cy="300024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55247" y="5184152"/>
            <a:ext cx="2995567" cy="300024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364305" y="5596922"/>
            <a:ext cx="1964523" cy="302823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620586" y="5566443"/>
            <a:ext cx="1586841" cy="302823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691485" y="1592973"/>
            <a:ext cx="956051" cy="187245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560631" y="1569538"/>
            <a:ext cx="350915" cy="173417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389194" y="1931301"/>
            <a:ext cx="352327" cy="174571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871951" y="2348299"/>
            <a:ext cx="729135" cy="173995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7020279" y="2759779"/>
            <a:ext cx="729615" cy="203200"/>
            <a:chOff x="5496278" y="2759779"/>
            <a:chExt cx="729615" cy="203200"/>
          </a:xfrm>
        </p:grpSpPr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96278" y="2759779"/>
              <a:ext cx="729135" cy="173995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5496278" y="2933775"/>
              <a:ext cx="729615" cy="29209"/>
            </a:xfrm>
            <a:custGeom>
              <a:avLst/>
              <a:gdLst/>
              <a:ahLst/>
              <a:cxnLst/>
              <a:rect l="l" t="t" r="r" b="b"/>
              <a:pathLst>
                <a:path w="729614" h="29210">
                  <a:moveTo>
                    <a:pt x="729135" y="0"/>
                  </a:moveTo>
                  <a:lnTo>
                    <a:pt x="0" y="0"/>
                  </a:lnTo>
                  <a:lnTo>
                    <a:pt x="0" y="28806"/>
                  </a:lnTo>
                  <a:lnTo>
                    <a:pt x="729135" y="28806"/>
                  </a:lnTo>
                  <a:lnTo>
                    <a:pt x="7291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8" name="object 3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022063" y="3091222"/>
            <a:ext cx="779387" cy="188455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5813169" y="3090643"/>
            <a:ext cx="352425" cy="203835"/>
            <a:chOff x="4289168" y="3090642"/>
            <a:chExt cx="352425" cy="203835"/>
          </a:xfrm>
        </p:grpSpPr>
        <p:pic>
          <p:nvPicPr>
            <p:cNvPr id="40" name="object 4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89168" y="3090642"/>
              <a:ext cx="352386" cy="174538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4289168" y="3265181"/>
              <a:ext cx="352425" cy="29209"/>
            </a:xfrm>
            <a:custGeom>
              <a:avLst/>
              <a:gdLst/>
              <a:ahLst/>
              <a:cxnLst/>
              <a:rect l="l" t="t" r="r" b="b"/>
              <a:pathLst>
                <a:path w="352425" h="29210">
                  <a:moveTo>
                    <a:pt x="352386" y="0"/>
                  </a:moveTo>
                  <a:lnTo>
                    <a:pt x="0" y="0"/>
                  </a:lnTo>
                  <a:lnTo>
                    <a:pt x="0" y="28992"/>
                  </a:lnTo>
                  <a:lnTo>
                    <a:pt x="352386" y="28992"/>
                  </a:lnTo>
                  <a:lnTo>
                    <a:pt x="3523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8862307" y="3088844"/>
            <a:ext cx="730250" cy="204470"/>
            <a:chOff x="7338307" y="3088844"/>
            <a:chExt cx="730250" cy="204470"/>
          </a:xfrm>
        </p:grpSpPr>
        <p:pic>
          <p:nvPicPr>
            <p:cNvPr id="43" name="object 4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38307" y="3088844"/>
              <a:ext cx="729763" cy="187934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7338307" y="3276778"/>
              <a:ext cx="730250" cy="16510"/>
            </a:xfrm>
            <a:custGeom>
              <a:avLst/>
              <a:gdLst/>
              <a:ahLst/>
              <a:cxnLst/>
              <a:rect l="l" t="t" r="r" b="b"/>
              <a:pathLst>
                <a:path w="730250" h="16510">
                  <a:moveTo>
                    <a:pt x="729763" y="0"/>
                  </a:moveTo>
                  <a:lnTo>
                    <a:pt x="0" y="0"/>
                  </a:lnTo>
                  <a:lnTo>
                    <a:pt x="0" y="16444"/>
                  </a:lnTo>
                  <a:lnTo>
                    <a:pt x="729763" y="16444"/>
                  </a:lnTo>
                  <a:lnTo>
                    <a:pt x="7297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5" name="object 4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510409" y="3452253"/>
            <a:ext cx="353768" cy="174571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056989" y="5657481"/>
            <a:ext cx="956051" cy="187245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150591" y="5995966"/>
            <a:ext cx="779387" cy="188455"/>
          </a:xfrm>
          <a:prstGeom prst="rect">
            <a:avLst/>
          </a:prstGeom>
        </p:spPr>
      </p:pic>
      <p:grpSp>
        <p:nvGrpSpPr>
          <p:cNvPr id="48" name="object 48"/>
          <p:cNvGrpSpPr/>
          <p:nvPr/>
        </p:nvGrpSpPr>
        <p:grpSpPr>
          <a:xfrm>
            <a:off x="3370143" y="6016570"/>
            <a:ext cx="351155" cy="202565"/>
            <a:chOff x="1846142" y="6016569"/>
            <a:chExt cx="351155" cy="202565"/>
          </a:xfrm>
        </p:grpSpPr>
        <p:pic>
          <p:nvPicPr>
            <p:cNvPr id="49" name="object 4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46142" y="6016569"/>
              <a:ext cx="350915" cy="173417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846142" y="6189987"/>
              <a:ext cx="351155" cy="29209"/>
            </a:xfrm>
            <a:custGeom>
              <a:avLst/>
              <a:gdLst/>
              <a:ahLst/>
              <a:cxnLst/>
              <a:rect l="l" t="t" r="r" b="b"/>
              <a:pathLst>
                <a:path w="351155" h="29210">
                  <a:moveTo>
                    <a:pt x="350915" y="0"/>
                  </a:moveTo>
                  <a:lnTo>
                    <a:pt x="0" y="0"/>
                  </a:lnTo>
                  <a:lnTo>
                    <a:pt x="0" y="28806"/>
                  </a:lnTo>
                  <a:lnTo>
                    <a:pt x="350915" y="28806"/>
                  </a:lnTo>
                  <a:lnTo>
                    <a:pt x="3509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1" name="object 5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823425" y="5992064"/>
            <a:ext cx="728292" cy="187934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902577" y="5980569"/>
            <a:ext cx="353768" cy="174571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365638" y="1582617"/>
            <a:ext cx="148671" cy="135512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253995" y="1954373"/>
            <a:ext cx="139423" cy="194821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4253994" y="2149194"/>
            <a:ext cx="139700" cy="17780"/>
          </a:xfrm>
          <a:custGeom>
            <a:avLst/>
            <a:gdLst/>
            <a:ahLst/>
            <a:cxnLst/>
            <a:rect l="l" t="t" r="r" b="b"/>
            <a:pathLst>
              <a:path w="139700" h="17780">
                <a:moveTo>
                  <a:pt x="139423" y="0"/>
                </a:moveTo>
                <a:lnTo>
                  <a:pt x="0" y="0"/>
                </a:lnTo>
                <a:lnTo>
                  <a:pt x="0" y="17515"/>
                </a:lnTo>
                <a:lnTo>
                  <a:pt x="139423" y="17515"/>
                </a:lnTo>
                <a:lnTo>
                  <a:pt x="1394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7C9753-7402-404E-AD3D-CE8AECCA2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55" y="114021"/>
            <a:ext cx="9652000" cy="563562"/>
          </a:xfrm>
        </p:spPr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函数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CA8E8A-F6C9-42E8-B571-AA7ED599D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455" y="914400"/>
            <a:ext cx="11176000" cy="731345"/>
          </a:xfrm>
        </p:spPr>
        <p:txBody>
          <a:bodyPr/>
          <a:lstStyle/>
          <a:p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在数论中有重要作用的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Euler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函数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2AAE23-358A-4873-89A1-E218144BD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2024/4/22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3E203DF-E606-45F7-836B-3D7799B198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38</a:t>
            </a:fld>
            <a:endParaRPr lang="en-US" altLang="zh-CN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7D9D61C4-D7DD-4611-9FDC-F6D2233B68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1524944"/>
              </p:ext>
            </p:extLst>
          </p:nvPr>
        </p:nvGraphicFramePr>
        <p:xfrm>
          <a:off x="1371600" y="176365"/>
          <a:ext cx="1081087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96" name="Equation" r:id="rId3" imgW="1080801" imgH="564140" progId="Equation.DSMT4">
                  <p:embed/>
                </p:oleObj>
              </mc:Choice>
              <mc:Fallback>
                <p:oleObj name="Equation" r:id="rId3" imgW="1080801" imgH="5641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71600" y="176365"/>
                        <a:ext cx="1081087" cy="563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7" name="文本框 1">
            <a:extLst>
              <a:ext uri="{FF2B5EF4-FFF2-40B4-BE49-F238E27FC236}">
                <a16:creationId xmlns:a16="http://schemas.microsoft.com/office/drawing/2014/main" id="{1F5E18AE-76F3-49C1-BFFB-8517DC0EE7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9054" y="1676400"/>
            <a:ext cx="8054668" cy="2697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定义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5.5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设       ，    定义为</a:t>
            </a:r>
            <a:r>
              <a:rPr lang="zh-CN" altLang="en-US" sz="24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大于  且与  互素的正整数的个数，即                 。称    为  的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Euler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函数。</a:t>
            </a: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表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5.1 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一些数的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Euler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函数值</a:t>
            </a:r>
          </a:p>
        </p:txBody>
      </p:sp>
      <p:sp>
        <p:nvSpPr>
          <p:cNvPr id="178" name="Rectangle 2">
            <a:extLst>
              <a:ext uri="{FF2B5EF4-FFF2-40B4-BE49-F238E27FC236}">
                <a16:creationId xmlns:a16="http://schemas.microsoft.com/office/drawing/2014/main" id="{68A538F2-F1D5-4F0D-8331-6C193F86F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8" y="127606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9" name="Rectangle 4">
            <a:extLst>
              <a:ext uri="{FF2B5EF4-FFF2-40B4-BE49-F238E27FC236}">
                <a16:creationId xmlns:a16="http://schemas.microsoft.com/office/drawing/2014/main" id="{563EEE4A-F68C-420F-923D-A4B0289DF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8" y="127606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0" name="Rectangle 6">
            <a:extLst>
              <a:ext uri="{FF2B5EF4-FFF2-40B4-BE49-F238E27FC236}">
                <a16:creationId xmlns:a16="http://schemas.microsoft.com/office/drawing/2014/main" id="{19B99737-F4C3-4C54-BE94-ED3F93806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8" y="127606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1" name="Rectangle 8">
            <a:extLst>
              <a:ext uri="{FF2B5EF4-FFF2-40B4-BE49-F238E27FC236}">
                <a16:creationId xmlns:a16="http://schemas.microsoft.com/office/drawing/2014/main" id="{8FE9D78E-8B79-48C3-A039-6D2AE35FFB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8" y="127606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2" name="Rectangle 15">
            <a:extLst>
              <a:ext uri="{FF2B5EF4-FFF2-40B4-BE49-F238E27FC236}">
                <a16:creationId xmlns:a16="http://schemas.microsoft.com/office/drawing/2014/main" id="{CCD73AB4-6E87-4AAF-96C2-7A94159B5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8" y="127606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3" name="Rectangle 17">
            <a:extLst>
              <a:ext uri="{FF2B5EF4-FFF2-40B4-BE49-F238E27FC236}">
                <a16:creationId xmlns:a16="http://schemas.microsoft.com/office/drawing/2014/main" id="{340FF5AF-D781-49E3-987A-2F93EEF51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8" y="127606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4" name="Rectangle 19">
            <a:extLst>
              <a:ext uri="{FF2B5EF4-FFF2-40B4-BE49-F238E27FC236}">
                <a16:creationId xmlns:a16="http://schemas.microsoft.com/office/drawing/2014/main" id="{6FD9933F-F4EA-4E4D-B720-56B10C74F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8" y="127606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5" name="Rectangle 21">
            <a:extLst>
              <a:ext uri="{FF2B5EF4-FFF2-40B4-BE49-F238E27FC236}">
                <a16:creationId xmlns:a16="http://schemas.microsoft.com/office/drawing/2014/main" id="{9F4BC4B1-B572-4F8B-8455-E7CCC1E4F4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8" y="127606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6" name="Rectangle 23">
            <a:extLst>
              <a:ext uri="{FF2B5EF4-FFF2-40B4-BE49-F238E27FC236}">
                <a16:creationId xmlns:a16="http://schemas.microsoft.com/office/drawing/2014/main" id="{F16CE7C3-A3C6-48D5-B5C3-F98597E0A7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8" y="127606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89" name="对象 188">
            <a:extLst>
              <a:ext uri="{FF2B5EF4-FFF2-40B4-BE49-F238E27FC236}">
                <a16:creationId xmlns:a16="http://schemas.microsoft.com/office/drawing/2014/main" id="{0284481C-E1D6-47FA-BC9D-8D974238D2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8364422"/>
              </p:ext>
            </p:extLst>
          </p:nvPr>
        </p:nvGraphicFramePr>
        <p:xfrm>
          <a:off x="3078937" y="1768538"/>
          <a:ext cx="989238" cy="4311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97" name="Equation" r:id="rId5" imgW="393359" imgH="177646" progId="Equation.DSMT4">
                  <p:embed/>
                </p:oleObj>
              </mc:Choice>
              <mc:Fallback>
                <p:oleObj name="Equation" r:id="rId5" imgW="393359" imgH="177646" progId="Equation.DSMT4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50F11628-29EE-4D58-8CD4-9113D349B7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8937" y="1768538"/>
                        <a:ext cx="989238" cy="43118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0" name="对象 189">
            <a:extLst>
              <a:ext uri="{FF2B5EF4-FFF2-40B4-BE49-F238E27FC236}">
                <a16:creationId xmlns:a16="http://schemas.microsoft.com/office/drawing/2014/main" id="{AF90A105-4085-44A6-841E-8791852937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9891248"/>
              </p:ext>
            </p:extLst>
          </p:nvPr>
        </p:nvGraphicFramePr>
        <p:xfrm>
          <a:off x="4154535" y="1768538"/>
          <a:ext cx="772358" cy="488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98" name="Equation" r:id="rId7" imgW="330057" imgH="203112" progId="Equation.DSMT4">
                  <p:embed/>
                </p:oleObj>
              </mc:Choice>
              <mc:Fallback>
                <p:oleObj name="Equation" r:id="rId7" imgW="330057" imgH="203112" progId="Equation.DSMT4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26E755DE-49F4-4244-A853-606ABD3A65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4535" y="1768538"/>
                        <a:ext cx="772358" cy="48868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1" name="对象 190">
            <a:extLst>
              <a:ext uri="{FF2B5EF4-FFF2-40B4-BE49-F238E27FC236}">
                <a16:creationId xmlns:a16="http://schemas.microsoft.com/office/drawing/2014/main" id="{11EF68D8-864D-4ED8-99FB-467CACD4F1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5340872"/>
              </p:ext>
            </p:extLst>
          </p:nvPr>
        </p:nvGraphicFramePr>
        <p:xfrm>
          <a:off x="6651322" y="1862776"/>
          <a:ext cx="488985" cy="3369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99" name="Equation" r:id="rId9" imgW="126835" imgH="139518" progId="Equation.DSMT4">
                  <p:embed/>
                </p:oleObj>
              </mc:Choice>
              <mc:Fallback>
                <p:oleObj name="Equation" r:id="rId9" imgW="126835" imgH="139518" progId="Equation.DSMT4">
                  <p:embed/>
                  <p:pic>
                    <p:nvPicPr>
                      <p:cNvPr id="29" name="对象 28">
                        <a:extLst>
                          <a:ext uri="{FF2B5EF4-FFF2-40B4-BE49-F238E27FC236}">
                            <a16:creationId xmlns:a16="http://schemas.microsoft.com/office/drawing/2014/main" id="{93C867D2-E666-425D-842F-52386B3479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1322" y="1862776"/>
                        <a:ext cx="488985" cy="3369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2" name="对象 191">
            <a:extLst>
              <a:ext uri="{FF2B5EF4-FFF2-40B4-BE49-F238E27FC236}">
                <a16:creationId xmlns:a16="http://schemas.microsoft.com/office/drawing/2014/main" id="{B2C25E61-1783-4A37-879A-CB916EC2F9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6371226"/>
              </p:ext>
            </p:extLst>
          </p:nvPr>
        </p:nvGraphicFramePr>
        <p:xfrm>
          <a:off x="7587808" y="1876593"/>
          <a:ext cx="488985" cy="3369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100" name="Equation" r:id="rId11" imgW="126835" imgH="139518" progId="Equation.DSMT4">
                  <p:embed/>
                </p:oleObj>
              </mc:Choice>
              <mc:Fallback>
                <p:oleObj name="Equation" r:id="rId11" imgW="126835" imgH="139518" progId="Equation.DSMT4">
                  <p:embed/>
                  <p:pic>
                    <p:nvPicPr>
                      <p:cNvPr id="32" name="对象 31">
                        <a:extLst>
                          <a:ext uri="{FF2B5EF4-FFF2-40B4-BE49-F238E27FC236}">
                            <a16:creationId xmlns:a16="http://schemas.microsoft.com/office/drawing/2014/main" id="{BE2759C3-6915-4D8D-833A-535ADD2709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7808" y="1876593"/>
                        <a:ext cx="488985" cy="3369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" name="对象 192">
            <a:extLst>
              <a:ext uri="{FF2B5EF4-FFF2-40B4-BE49-F238E27FC236}">
                <a16:creationId xmlns:a16="http://schemas.microsoft.com/office/drawing/2014/main" id="{AB8B7C95-ECE8-4790-B507-C4B0C36371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1302855"/>
              </p:ext>
            </p:extLst>
          </p:nvPr>
        </p:nvGraphicFramePr>
        <p:xfrm>
          <a:off x="3502078" y="2278105"/>
          <a:ext cx="2625725" cy="1160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101" name="Equation" r:id="rId12" imgW="1015920" imgH="495000" progId="Equation.DSMT4">
                  <p:embed/>
                </p:oleObj>
              </mc:Choice>
              <mc:Fallback>
                <p:oleObj name="Equation" r:id="rId12" imgW="1015920" imgH="495000" progId="Equation.DSMT4">
                  <p:embed/>
                  <p:pic>
                    <p:nvPicPr>
                      <p:cNvPr id="31" name="对象 30">
                        <a:extLst>
                          <a:ext uri="{FF2B5EF4-FFF2-40B4-BE49-F238E27FC236}">
                            <a16:creationId xmlns:a16="http://schemas.microsoft.com/office/drawing/2014/main" id="{CD926447-927B-4ABC-ABEE-D6070BEBFB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2078" y="2278105"/>
                        <a:ext cx="2625725" cy="11604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" name="对象 193">
            <a:extLst>
              <a:ext uri="{FF2B5EF4-FFF2-40B4-BE49-F238E27FC236}">
                <a16:creationId xmlns:a16="http://schemas.microsoft.com/office/drawing/2014/main" id="{A6F06176-9009-4585-9AB8-BC48D88182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4220943"/>
              </p:ext>
            </p:extLst>
          </p:nvPr>
        </p:nvGraphicFramePr>
        <p:xfrm>
          <a:off x="6690978" y="2325071"/>
          <a:ext cx="699856" cy="5142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102" name="Equation" r:id="rId14" imgW="330057" imgH="203112" progId="Equation.DSMT4">
                  <p:embed/>
                </p:oleObj>
              </mc:Choice>
              <mc:Fallback>
                <p:oleObj name="Equation" r:id="rId14" imgW="330057" imgH="203112" progId="Equation.DSMT4">
                  <p:embed/>
                  <p:pic>
                    <p:nvPicPr>
                      <p:cNvPr id="35" name="对象 34">
                        <a:extLst>
                          <a:ext uri="{FF2B5EF4-FFF2-40B4-BE49-F238E27FC236}">
                            <a16:creationId xmlns:a16="http://schemas.microsoft.com/office/drawing/2014/main" id="{07A0B536-F877-4CB6-89C9-838E95B057B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0978" y="2325071"/>
                        <a:ext cx="699856" cy="51428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5" name="对象 194">
            <a:extLst>
              <a:ext uri="{FF2B5EF4-FFF2-40B4-BE49-F238E27FC236}">
                <a16:creationId xmlns:a16="http://schemas.microsoft.com/office/drawing/2014/main" id="{42EB4F61-F959-45D4-8187-2472A63A92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9664516"/>
              </p:ext>
            </p:extLst>
          </p:nvPr>
        </p:nvGraphicFramePr>
        <p:xfrm>
          <a:off x="7587808" y="2413737"/>
          <a:ext cx="488985" cy="3369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103" name="Equation" r:id="rId15" imgW="126835" imgH="139518" progId="Equation.DSMT4">
                  <p:embed/>
                </p:oleObj>
              </mc:Choice>
              <mc:Fallback>
                <p:oleObj name="Equation" r:id="rId15" imgW="126835" imgH="139518" progId="Equation.DSMT4">
                  <p:embed/>
                  <p:pic>
                    <p:nvPicPr>
                      <p:cNvPr id="36" name="对象 35">
                        <a:extLst>
                          <a:ext uri="{FF2B5EF4-FFF2-40B4-BE49-F238E27FC236}">
                            <a16:creationId xmlns:a16="http://schemas.microsoft.com/office/drawing/2014/main" id="{6CFE804C-56E3-40EF-98D4-4E022DED1F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7808" y="2413737"/>
                        <a:ext cx="488985" cy="3369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6" name="表格 195">
            <a:extLst>
              <a:ext uri="{FF2B5EF4-FFF2-40B4-BE49-F238E27FC236}">
                <a16:creationId xmlns:a16="http://schemas.microsoft.com/office/drawing/2014/main" id="{1D76E2F5-1CAF-449A-B5F7-62B3F4F94A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791333"/>
              </p:ext>
            </p:extLst>
          </p:nvPr>
        </p:nvGraphicFramePr>
        <p:xfrm>
          <a:off x="1331437" y="4694928"/>
          <a:ext cx="7590409" cy="1401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6669">
                  <a:extLst>
                    <a:ext uri="{9D8B030D-6E8A-4147-A177-3AD203B41FA5}">
                      <a16:colId xmlns:a16="http://schemas.microsoft.com/office/drawing/2014/main" val="828398512"/>
                    </a:ext>
                  </a:extLst>
                </a:gridCol>
                <a:gridCol w="610340">
                  <a:extLst>
                    <a:ext uri="{9D8B030D-6E8A-4147-A177-3AD203B41FA5}">
                      <a16:colId xmlns:a16="http://schemas.microsoft.com/office/drawing/2014/main" val="72391192"/>
                    </a:ext>
                  </a:extLst>
                </a:gridCol>
                <a:gridCol w="610340">
                  <a:extLst>
                    <a:ext uri="{9D8B030D-6E8A-4147-A177-3AD203B41FA5}">
                      <a16:colId xmlns:a16="http://schemas.microsoft.com/office/drawing/2014/main" val="2085247718"/>
                    </a:ext>
                  </a:extLst>
                </a:gridCol>
                <a:gridCol w="610340">
                  <a:extLst>
                    <a:ext uri="{9D8B030D-6E8A-4147-A177-3AD203B41FA5}">
                      <a16:colId xmlns:a16="http://schemas.microsoft.com/office/drawing/2014/main" val="1223954537"/>
                    </a:ext>
                  </a:extLst>
                </a:gridCol>
                <a:gridCol w="610340">
                  <a:extLst>
                    <a:ext uri="{9D8B030D-6E8A-4147-A177-3AD203B41FA5}">
                      <a16:colId xmlns:a16="http://schemas.microsoft.com/office/drawing/2014/main" val="3772403985"/>
                    </a:ext>
                  </a:extLst>
                </a:gridCol>
                <a:gridCol w="610339">
                  <a:extLst>
                    <a:ext uri="{9D8B030D-6E8A-4147-A177-3AD203B41FA5}">
                      <a16:colId xmlns:a16="http://schemas.microsoft.com/office/drawing/2014/main" val="3355305969"/>
                    </a:ext>
                  </a:extLst>
                </a:gridCol>
                <a:gridCol w="610341">
                  <a:extLst>
                    <a:ext uri="{9D8B030D-6E8A-4147-A177-3AD203B41FA5}">
                      <a16:colId xmlns:a16="http://schemas.microsoft.com/office/drawing/2014/main" val="1407530704"/>
                    </a:ext>
                  </a:extLst>
                </a:gridCol>
                <a:gridCol w="610340">
                  <a:extLst>
                    <a:ext uri="{9D8B030D-6E8A-4147-A177-3AD203B41FA5}">
                      <a16:colId xmlns:a16="http://schemas.microsoft.com/office/drawing/2014/main" val="3985725670"/>
                    </a:ext>
                  </a:extLst>
                </a:gridCol>
                <a:gridCol w="610340">
                  <a:extLst>
                    <a:ext uri="{9D8B030D-6E8A-4147-A177-3AD203B41FA5}">
                      <a16:colId xmlns:a16="http://schemas.microsoft.com/office/drawing/2014/main" val="2574463114"/>
                    </a:ext>
                  </a:extLst>
                </a:gridCol>
                <a:gridCol w="610340">
                  <a:extLst>
                    <a:ext uri="{9D8B030D-6E8A-4147-A177-3AD203B41FA5}">
                      <a16:colId xmlns:a16="http://schemas.microsoft.com/office/drawing/2014/main" val="3025189960"/>
                    </a:ext>
                  </a:extLst>
                </a:gridCol>
                <a:gridCol w="610340">
                  <a:extLst>
                    <a:ext uri="{9D8B030D-6E8A-4147-A177-3AD203B41FA5}">
                      <a16:colId xmlns:a16="http://schemas.microsoft.com/office/drawing/2014/main" val="1885855087"/>
                    </a:ext>
                  </a:extLst>
                </a:gridCol>
                <a:gridCol w="610340">
                  <a:extLst>
                    <a:ext uri="{9D8B030D-6E8A-4147-A177-3AD203B41FA5}">
                      <a16:colId xmlns:a16="http://schemas.microsoft.com/office/drawing/2014/main" val="1479129071"/>
                    </a:ext>
                  </a:extLst>
                </a:gridCol>
              </a:tblGrid>
              <a:tr h="700536">
                <a:tc>
                  <a:txBody>
                    <a:bodyPr/>
                    <a:lstStyle/>
                    <a:p>
                      <a:pPr indent="133350" algn="ctr">
                        <a:spcAft>
                          <a:spcPts val="0"/>
                        </a:spcAft>
                      </a:pPr>
                      <a:endParaRPr lang="en-US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3200" b="1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3200" b="1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3200" b="1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3200" b="1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3200" b="1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3200" b="1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30718"/>
                  </a:ext>
                </a:extLst>
              </a:tr>
              <a:tr h="70053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32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32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32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32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sz="32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40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586405"/>
                  </a:ext>
                </a:extLst>
              </a:tr>
            </a:tbl>
          </a:graphicData>
        </a:graphic>
      </p:graphicFrame>
      <p:graphicFrame>
        <p:nvGraphicFramePr>
          <p:cNvPr id="197" name="对象 196">
            <a:extLst>
              <a:ext uri="{FF2B5EF4-FFF2-40B4-BE49-F238E27FC236}">
                <a16:creationId xmlns:a16="http://schemas.microsoft.com/office/drawing/2014/main" id="{D125CBCE-EE0C-4D31-A84B-0846ED8821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6283163"/>
              </p:ext>
            </p:extLst>
          </p:nvPr>
        </p:nvGraphicFramePr>
        <p:xfrm>
          <a:off x="1617025" y="4890036"/>
          <a:ext cx="488985" cy="3369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104" name="Equation" r:id="rId16" imgW="126835" imgH="139518" progId="Equation.DSMT4">
                  <p:embed/>
                </p:oleObj>
              </mc:Choice>
              <mc:Fallback>
                <p:oleObj name="Equation" r:id="rId16" imgW="126835" imgH="139518" progId="Equation.DSMT4">
                  <p:embed/>
                  <p:pic>
                    <p:nvPicPr>
                      <p:cNvPr id="38" name="对象 37">
                        <a:extLst>
                          <a:ext uri="{FF2B5EF4-FFF2-40B4-BE49-F238E27FC236}">
                            <a16:creationId xmlns:a16="http://schemas.microsoft.com/office/drawing/2014/main" id="{96F4C7E9-B76E-4C45-B3A2-AC101CCA76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7025" y="4890036"/>
                        <a:ext cx="488985" cy="3369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8" name="对象 197">
            <a:extLst>
              <a:ext uri="{FF2B5EF4-FFF2-40B4-BE49-F238E27FC236}">
                <a16:creationId xmlns:a16="http://schemas.microsoft.com/office/drawing/2014/main" id="{F7699EA3-E052-4B76-8534-1081D7C248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585850"/>
              </p:ext>
            </p:extLst>
          </p:nvPr>
        </p:nvGraphicFramePr>
        <p:xfrm>
          <a:off x="1464600" y="5482200"/>
          <a:ext cx="699856" cy="5142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105" name="Equation" r:id="rId17" imgW="330057" imgH="203112" progId="Equation.DSMT4">
                  <p:embed/>
                </p:oleObj>
              </mc:Choice>
              <mc:Fallback>
                <p:oleObj name="Equation" r:id="rId17" imgW="330057" imgH="203112" progId="Equation.DSMT4">
                  <p:embed/>
                  <p:pic>
                    <p:nvPicPr>
                      <p:cNvPr id="39" name="对象 38">
                        <a:extLst>
                          <a:ext uri="{FF2B5EF4-FFF2-40B4-BE49-F238E27FC236}">
                            <a16:creationId xmlns:a16="http://schemas.microsoft.com/office/drawing/2014/main" id="{AB444704-37B3-4621-8686-B0534807F15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4600" y="5482200"/>
                        <a:ext cx="699856" cy="51428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9" name="object 8">
            <a:extLst>
              <a:ext uri="{FF2B5EF4-FFF2-40B4-BE49-F238E27FC236}">
                <a16:creationId xmlns:a16="http://schemas.microsoft.com/office/drawing/2014/main" id="{39FC9C76-1390-4C4D-BADB-CEE51BEF7113}"/>
              </a:ext>
            </a:extLst>
          </p:cNvPr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38593" y="115698"/>
            <a:ext cx="313944" cy="656844"/>
          </a:xfrm>
          <a:prstGeom prst="rect">
            <a:avLst/>
          </a:prstGeom>
        </p:spPr>
      </p:pic>
      <p:sp>
        <p:nvSpPr>
          <p:cNvPr id="200" name="object 9">
            <a:extLst>
              <a:ext uri="{FF2B5EF4-FFF2-40B4-BE49-F238E27FC236}">
                <a16:creationId xmlns:a16="http://schemas.microsoft.com/office/drawing/2014/main" id="{1BCB994B-1177-4F57-A7DC-79681510D093}"/>
              </a:ext>
            </a:extLst>
          </p:cNvPr>
          <p:cNvSpPr/>
          <p:nvPr/>
        </p:nvSpPr>
        <p:spPr>
          <a:xfrm>
            <a:off x="546264" y="794640"/>
            <a:ext cx="6778625" cy="0"/>
          </a:xfrm>
          <a:custGeom>
            <a:avLst/>
            <a:gdLst/>
            <a:ahLst/>
            <a:cxnLst/>
            <a:rect l="l" t="t" r="r" b="b"/>
            <a:pathLst>
              <a:path w="6778625">
                <a:moveTo>
                  <a:pt x="0" y="0"/>
                </a:moveTo>
                <a:lnTo>
                  <a:pt x="6778625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8789825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E38002-B5A6-40E1-BEF6-9D5A13A68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Euler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函数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8D7617-B367-40FC-B389-A30BC47EB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691" y="5873312"/>
            <a:ext cx="11582400" cy="517525"/>
          </a:xfrm>
        </p:spPr>
        <p:txBody>
          <a:bodyPr/>
          <a:lstStyle/>
          <a:p>
            <a:r>
              <a:rPr lang="zh-CN" altLang="en-US" dirty="0"/>
              <a:t>三个性质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EA8787-65E1-4815-BF01-89FA2E7DD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2024/4/21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F265B07-FEFD-40D2-95A8-9D21008C3D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39</a:t>
            </a:fld>
            <a:endParaRPr lang="en-US" altLang="zh-CN"/>
          </a:p>
        </p:txBody>
      </p:sp>
      <p:sp>
        <p:nvSpPr>
          <p:cNvPr id="6" name="文本框 1">
            <a:extLst>
              <a:ext uri="{FF2B5EF4-FFF2-40B4-BE49-F238E27FC236}">
                <a16:creationId xmlns:a16="http://schemas.microsoft.com/office/drawing/2014/main" id="{1593DD1D-14B0-4CFB-9129-F30443270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831" y="1260664"/>
            <a:ext cx="8054668" cy="3298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下面从简化剩余系的角度重新考虑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Euler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函数的性质。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定理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5.13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设      </a:t>
            </a: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）     是积性的。</a:t>
            </a: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） 如果  为素数，则            。如果          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（  为素数），则                         </a:t>
            </a:r>
          </a:p>
          <a:p>
            <a:pPr>
              <a:lnSpc>
                <a:spcPct val="150000"/>
              </a:lnSpc>
              <a:spcBef>
                <a:spcPts val="1200"/>
              </a:spcBef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）如果</a:t>
            </a: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EDB8A2FF-2708-497F-B499-55D7FECEDA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5033734"/>
              </p:ext>
            </p:extLst>
          </p:nvPr>
        </p:nvGraphicFramePr>
        <p:xfrm>
          <a:off x="2544667" y="1608255"/>
          <a:ext cx="878889" cy="414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605" name="Equation" r:id="rId3" imgW="393359" imgH="177646" progId="Equation.DSMT4">
                  <p:embed/>
                </p:oleObj>
              </mc:Choice>
              <mc:Fallback>
                <p:oleObj name="Equation" r:id="rId3" imgW="393359" imgH="177646" progId="Equation.DSMT4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E79C6EEC-8B74-44B7-85D4-079C988F37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4667" y="1608255"/>
                        <a:ext cx="878889" cy="41432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7F90D4AA-E6C2-4D04-94EB-FF40BF0D70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6499414"/>
              </p:ext>
            </p:extLst>
          </p:nvPr>
        </p:nvGraphicFramePr>
        <p:xfrm>
          <a:off x="1558030" y="2022578"/>
          <a:ext cx="727969" cy="44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606" name="Equation" r:id="rId5" imgW="330057" imgH="203112" progId="Equation.DSMT4">
                  <p:embed/>
                </p:oleObj>
              </mc:Choice>
              <mc:Fallback>
                <p:oleObj name="Equation" r:id="rId5" imgW="330057" imgH="203112" progId="Equation.DSMT4">
                  <p:embed/>
                  <p:pic>
                    <p:nvPicPr>
                      <p:cNvPr id="26" name="对象 25">
                        <a:extLst>
                          <a:ext uri="{FF2B5EF4-FFF2-40B4-BE49-F238E27FC236}">
                            <a16:creationId xmlns:a16="http://schemas.microsoft.com/office/drawing/2014/main" id="{0EDAF726-14F3-4AF4-9BBE-3CC33EC345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8030" y="2022578"/>
                        <a:ext cx="727969" cy="4491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8ADB5B71-AECD-47F7-8E6C-157A5284EC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9775522"/>
              </p:ext>
            </p:extLst>
          </p:nvPr>
        </p:nvGraphicFramePr>
        <p:xfrm>
          <a:off x="2285999" y="2722379"/>
          <a:ext cx="439445" cy="340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607" name="Equation" r:id="rId7" imgW="126835" imgH="139518" progId="Equation.DSMT4">
                  <p:embed/>
                </p:oleObj>
              </mc:Choice>
              <mc:Fallback>
                <p:oleObj name="Equation" r:id="rId7" imgW="126835" imgH="139518" progId="Equation.DSMT4">
                  <p:embed/>
                  <p:pic>
                    <p:nvPicPr>
                      <p:cNvPr id="28" name="对象 27">
                        <a:extLst>
                          <a:ext uri="{FF2B5EF4-FFF2-40B4-BE49-F238E27FC236}">
                            <a16:creationId xmlns:a16="http://schemas.microsoft.com/office/drawing/2014/main" id="{F5D15F86-EFED-4E0E-AF67-C7A2188722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999" y="2722379"/>
                        <a:ext cx="439445" cy="3402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B497F9F9-A264-4621-B240-D048E357A2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0968819"/>
              </p:ext>
            </p:extLst>
          </p:nvPr>
        </p:nvGraphicFramePr>
        <p:xfrm>
          <a:off x="4198660" y="2722379"/>
          <a:ext cx="1783103" cy="4491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608" name="Equation" r:id="rId9" imgW="736600" imgH="203200" progId="Equation.DSMT4">
                  <p:embed/>
                </p:oleObj>
              </mc:Choice>
              <mc:Fallback>
                <p:oleObj name="Equation" r:id="rId9" imgW="736600" imgH="203200" progId="Equation.DSMT4">
                  <p:embed/>
                  <p:pic>
                    <p:nvPicPr>
                      <p:cNvPr id="30" name="对象 29">
                        <a:extLst>
                          <a:ext uri="{FF2B5EF4-FFF2-40B4-BE49-F238E27FC236}">
                            <a16:creationId xmlns:a16="http://schemas.microsoft.com/office/drawing/2014/main" id="{9D3AF79F-815C-4772-AE75-62B99080FB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8660" y="2722379"/>
                        <a:ext cx="1783103" cy="4491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487D9CDE-8CD8-47B4-8EAD-7508CCC968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5991789"/>
              </p:ext>
            </p:extLst>
          </p:nvPr>
        </p:nvGraphicFramePr>
        <p:xfrm>
          <a:off x="7082172" y="2542195"/>
          <a:ext cx="926913" cy="5429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609" name="Equation" r:id="rId11" imgW="444307" imgH="228501" progId="Equation.DSMT4">
                  <p:embed/>
                </p:oleObj>
              </mc:Choice>
              <mc:Fallback>
                <p:oleObj name="Equation" r:id="rId11" imgW="444307" imgH="228501" progId="Equation.DSMT4">
                  <p:embed/>
                  <p:pic>
                    <p:nvPicPr>
                      <p:cNvPr id="31744" name="对象 31743">
                        <a:extLst>
                          <a:ext uri="{FF2B5EF4-FFF2-40B4-BE49-F238E27FC236}">
                            <a16:creationId xmlns:a16="http://schemas.microsoft.com/office/drawing/2014/main" id="{673D6211-9C44-4B01-89D1-2CF87BACE5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2172" y="2542195"/>
                        <a:ext cx="926913" cy="5429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7B411572-5054-46D0-B943-FD72F91047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2552136"/>
              </p:ext>
            </p:extLst>
          </p:nvPr>
        </p:nvGraphicFramePr>
        <p:xfrm>
          <a:off x="1836197" y="3375954"/>
          <a:ext cx="449802" cy="376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610" name="Equation" r:id="rId13" imgW="152268" imgH="164957" progId="Equation.DSMT4">
                  <p:embed/>
                </p:oleObj>
              </mc:Choice>
              <mc:Fallback>
                <p:oleObj name="Equation" r:id="rId13" imgW="152268" imgH="164957" progId="Equation.DSMT4">
                  <p:embed/>
                  <p:pic>
                    <p:nvPicPr>
                      <p:cNvPr id="31747" name="对象 31746">
                        <a:extLst>
                          <a:ext uri="{FF2B5EF4-FFF2-40B4-BE49-F238E27FC236}">
                            <a16:creationId xmlns:a16="http://schemas.microsoft.com/office/drawing/2014/main" id="{955D863F-A4A9-437E-BC14-CCCE6324A8A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6197" y="3375954"/>
                        <a:ext cx="449802" cy="37629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4B391748-26DA-4D2A-974E-B296BB7646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7083704"/>
              </p:ext>
            </p:extLst>
          </p:nvPr>
        </p:nvGraphicFramePr>
        <p:xfrm>
          <a:off x="4173814" y="3157685"/>
          <a:ext cx="3742191" cy="9629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611" name="Equation" r:id="rId15" imgW="1803240" imgH="419040" progId="Equation.DSMT4">
                  <p:embed/>
                </p:oleObj>
              </mc:Choice>
              <mc:Fallback>
                <p:oleObj name="Equation" r:id="rId15" imgW="1803240" imgH="419040" progId="Equation.DSMT4">
                  <p:embed/>
                  <p:pic>
                    <p:nvPicPr>
                      <p:cNvPr id="31750" name="对象 31749">
                        <a:extLst>
                          <a:ext uri="{FF2B5EF4-FFF2-40B4-BE49-F238E27FC236}">
                            <a16:creationId xmlns:a16="http://schemas.microsoft.com/office/drawing/2014/main" id="{02993A75-042D-44ED-9387-E1B771E5F2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3814" y="3157685"/>
                        <a:ext cx="3742191" cy="96292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76D7FC57-C7E1-4303-9CAA-F48DB5DA17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718483"/>
              </p:ext>
            </p:extLst>
          </p:nvPr>
        </p:nvGraphicFramePr>
        <p:xfrm>
          <a:off x="2235101" y="3920089"/>
          <a:ext cx="249555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612" name="Equation" r:id="rId17" imgW="1168200" imgH="304560" progId="Equation.DSMT4">
                  <p:embed/>
                </p:oleObj>
              </mc:Choice>
              <mc:Fallback>
                <p:oleObj name="Equation" r:id="rId17" imgW="1168200" imgH="304560" progId="Equation.DSMT4">
                  <p:embed/>
                  <p:pic>
                    <p:nvPicPr>
                      <p:cNvPr id="31752" name="对象 31751">
                        <a:extLst>
                          <a:ext uri="{FF2B5EF4-FFF2-40B4-BE49-F238E27FC236}">
                            <a16:creationId xmlns:a16="http://schemas.microsoft.com/office/drawing/2014/main" id="{2B599F94-C7A9-4B5D-9960-E1105F51577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5101" y="3920089"/>
                        <a:ext cx="2495550" cy="7715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92A8117D-BACE-45B8-B24D-290B570D2C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5352707"/>
              </p:ext>
            </p:extLst>
          </p:nvPr>
        </p:nvGraphicFramePr>
        <p:xfrm>
          <a:off x="4555784" y="4398812"/>
          <a:ext cx="3228213" cy="1294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613" name="Equation" r:id="rId19" imgW="1168200" imgH="444240" progId="Equation.DSMT4">
                  <p:embed/>
                </p:oleObj>
              </mc:Choice>
              <mc:Fallback>
                <p:oleObj name="Equation" r:id="rId19" imgW="1168200" imgH="444240" progId="Equation.DSMT4">
                  <p:embed/>
                  <p:pic>
                    <p:nvPicPr>
                      <p:cNvPr id="31754" name="对象 31753">
                        <a:extLst>
                          <a:ext uri="{FF2B5EF4-FFF2-40B4-BE49-F238E27FC236}">
                            <a16:creationId xmlns:a16="http://schemas.microsoft.com/office/drawing/2014/main" id="{B20A15A4-082F-4B30-BDCF-D3BD1F2274E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5784" y="4398812"/>
                        <a:ext cx="3228213" cy="129473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>
            <a:extLst>
              <a:ext uri="{FF2B5EF4-FFF2-40B4-BE49-F238E27FC236}">
                <a16:creationId xmlns:a16="http://schemas.microsoft.com/office/drawing/2014/main" id="{46341C65-A7C5-4623-BFE8-7FFD22F5B9E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572376" y="2467578"/>
            <a:ext cx="7204228" cy="386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043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D45646-7894-4CB8-AF78-12ED45B3A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>
                <a:solidFill>
                  <a:schemeClr val="tx1"/>
                </a:solidFill>
                <a:latin typeface="+mn-ea"/>
                <a:ea typeface="+mn-ea"/>
              </a:rPr>
              <a:t>素数和互素数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1F11C3-5DFA-4A30-B666-B158C878F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5868987"/>
            <a:ext cx="11176000" cy="319088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B41337-2213-41B4-ADA6-CD6567736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2024/4/22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E947038-FDD7-4028-A55A-7A9A57DB4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4</a:t>
            </a:fld>
            <a:endParaRPr lang="en-US" altLang="zh-CN"/>
          </a:p>
        </p:txBody>
      </p:sp>
      <p:sp>
        <p:nvSpPr>
          <p:cNvPr id="6" name="文本框 1">
            <a:extLst>
              <a:ext uri="{FF2B5EF4-FFF2-40B4-BE49-F238E27FC236}">
                <a16:creationId xmlns:a16="http://schemas.microsoft.com/office/drawing/2014/main" id="{DE2C11B8-6964-458D-A25C-B15F8A78E0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038" y="1368425"/>
            <a:ext cx="1074896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1.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因子</a:t>
            </a:r>
            <a:endParaRPr lang="en-US" altLang="zh-CN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设                是两个整数，如果存在另一整数    ，使得       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则称   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整除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，记为      ，且称   是    的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因子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。否则称   不整除    ，记为         。</a:t>
            </a: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3CAA53AB-B555-4ADD-9194-456C44CE33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82738" y="1782763"/>
          <a:ext cx="115252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98" name="Equation" r:id="rId3" imgW="700607" imgH="254602" progId="Equation.DSMT4">
                  <p:embed/>
                </p:oleObj>
              </mc:Choice>
              <mc:Fallback>
                <p:oleObj name="Equation" r:id="rId3" imgW="700607" imgH="254602" progId="Equation.DSMT4">
                  <p:embed/>
                  <p:pic>
                    <p:nvPicPr>
                      <p:cNvPr id="44037" name="对象 6">
                        <a:extLst>
                          <a:ext uri="{FF2B5EF4-FFF2-40B4-BE49-F238E27FC236}">
                            <a16:creationId xmlns:a16="http://schemas.microsoft.com/office/drawing/2014/main" id="{1B2A8277-0FCA-486B-BC48-B07D913BB2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2738" y="1782763"/>
                        <a:ext cx="1152525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9">
            <a:extLst>
              <a:ext uri="{FF2B5EF4-FFF2-40B4-BE49-F238E27FC236}">
                <a16:creationId xmlns:a16="http://schemas.microsoft.com/office/drawing/2014/main" id="{CD41F0F8-3F52-4164-9B00-329F634EDA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69138" y="1835150"/>
          <a:ext cx="320675" cy="26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99" name="Equation" r:id="rId5" imgW="167518" imgH="141915" progId="Equation.DSMT4">
                  <p:embed/>
                </p:oleObj>
              </mc:Choice>
              <mc:Fallback>
                <p:oleObj name="Equation" r:id="rId5" imgW="167518" imgH="141915" progId="Equation.DSMT4">
                  <p:embed/>
                  <p:pic>
                    <p:nvPicPr>
                      <p:cNvPr id="44040" name="对象 9">
                        <a:extLst>
                          <a:ext uri="{FF2B5EF4-FFF2-40B4-BE49-F238E27FC236}">
                            <a16:creationId xmlns:a16="http://schemas.microsoft.com/office/drawing/2014/main" id="{5B6C4C6C-6903-424B-AF76-13BE9E280A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9138" y="1835150"/>
                        <a:ext cx="320675" cy="263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12">
            <a:extLst>
              <a:ext uri="{FF2B5EF4-FFF2-40B4-BE49-F238E27FC236}">
                <a16:creationId xmlns:a16="http://schemas.microsoft.com/office/drawing/2014/main" id="{74C7464E-60EB-4F09-9B21-679D22AD31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8390277"/>
              </p:ext>
            </p:extLst>
          </p:nvPr>
        </p:nvGraphicFramePr>
        <p:xfrm>
          <a:off x="8402060" y="1721645"/>
          <a:ext cx="749300" cy="33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700" name="Equation" r:id="rId7" imgW="472778" imgH="178605" progId="Equation.DSMT4">
                  <p:embed/>
                </p:oleObj>
              </mc:Choice>
              <mc:Fallback>
                <p:oleObj name="Equation" r:id="rId7" imgW="472778" imgH="178605" progId="Equation.DSMT4">
                  <p:embed/>
                  <p:pic>
                    <p:nvPicPr>
                      <p:cNvPr id="44043" name="对象 12">
                        <a:extLst>
                          <a:ext uri="{FF2B5EF4-FFF2-40B4-BE49-F238E27FC236}">
                            <a16:creationId xmlns:a16="http://schemas.microsoft.com/office/drawing/2014/main" id="{EA1FB55A-E6A0-458D-B3F3-F592598C1F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02060" y="1721645"/>
                        <a:ext cx="749300" cy="33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18">
            <a:extLst>
              <a:ext uri="{FF2B5EF4-FFF2-40B4-BE49-F238E27FC236}">
                <a16:creationId xmlns:a16="http://schemas.microsoft.com/office/drawing/2014/main" id="{676499BC-05AC-4491-B622-3B2F025ABD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9266083"/>
              </p:ext>
            </p:extLst>
          </p:nvPr>
        </p:nvGraphicFramePr>
        <p:xfrm>
          <a:off x="9882188" y="1786517"/>
          <a:ext cx="25876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701" name="Equation" r:id="rId9" imgW="128491" imgH="179960" progId="Equation.DSMT4">
                  <p:embed/>
                </p:oleObj>
              </mc:Choice>
              <mc:Fallback>
                <p:oleObj name="Equation" r:id="rId9" imgW="128491" imgH="179960" progId="Equation.DSMT4">
                  <p:embed/>
                  <p:pic>
                    <p:nvPicPr>
                      <p:cNvPr id="44048" name="对象 18">
                        <a:extLst>
                          <a:ext uri="{FF2B5EF4-FFF2-40B4-BE49-F238E27FC236}">
                            <a16:creationId xmlns:a16="http://schemas.microsoft.com/office/drawing/2014/main" id="{E260341A-22B5-4949-94B4-5DAFB7872B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82188" y="1786517"/>
                        <a:ext cx="258763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21">
            <a:extLst>
              <a:ext uri="{FF2B5EF4-FFF2-40B4-BE49-F238E27FC236}">
                <a16:creationId xmlns:a16="http://schemas.microsoft.com/office/drawing/2014/main" id="{BA44E8D1-86FD-4E82-AA88-727DE06FAF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6077790"/>
              </p:ext>
            </p:extLst>
          </p:nvPr>
        </p:nvGraphicFramePr>
        <p:xfrm>
          <a:off x="10829494" y="1801813"/>
          <a:ext cx="276225" cy="29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702" name="Equation" r:id="rId11" imgW="129161" imgH="142370" progId="Equation.DSMT4">
                  <p:embed/>
                </p:oleObj>
              </mc:Choice>
              <mc:Fallback>
                <p:oleObj name="Equation" r:id="rId11" imgW="129161" imgH="142370" progId="Equation.DSMT4">
                  <p:embed/>
                  <p:pic>
                    <p:nvPicPr>
                      <p:cNvPr id="44051" name="对象 21">
                        <a:extLst>
                          <a:ext uri="{FF2B5EF4-FFF2-40B4-BE49-F238E27FC236}">
                            <a16:creationId xmlns:a16="http://schemas.microsoft.com/office/drawing/2014/main" id="{201ADAE7-AB52-404E-B220-D26D20B2A96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29494" y="1801813"/>
                        <a:ext cx="276225" cy="296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24">
            <a:extLst>
              <a:ext uri="{FF2B5EF4-FFF2-40B4-BE49-F238E27FC236}">
                <a16:creationId xmlns:a16="http://schemas.microsoft.com/office/drawing/2014/main" id="{816A3CB8-F879-4A0F-ACF8-FD5B5D9A7C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1445727"/>
              </p:ext>
            </p:extLst>
          </p:nvPr>
        </p:nvGraphicFramePr>
        <p:xfrm>
          <a:off x="1652733" y="2165351"/>
          <a:ext cx="4318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703" name="Equation" r:id="rId13" imgW="243501" imgH="256221" progId="Equation.DSMT4">
                  <p:embed/>
                </p:oleObj>
              </mc:Choice>
              <mc:Fallback>
                <p:oleObj name="Equation" r:id="rId13" imgW="243501" imgH="256221" progId="Equation.DSMT4">
                  <p:embed/>
                  <p:pic>
                    <p:nvPicPr>
                      <p:cNvPr id="44054" name="对象 24">
                        <a:extLst>
                          <a:ext uri="{FF2B5EF4-FFF2-40B4-BE49-F238E27FC236}">
                            <a16:creationId xmlns:a16="http://schemas.microsoft.com/office/drawing/2014/main" id="{0F0A1B7D-C745-40E0-AAEC-291ABC4B370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2733" y="2165351"/>
                        <a:ext cx="4318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28">
            <a:extLst>
              <a:ext uri="{FF2B5EF4-FFF2-40B4-BE49-F238E27FC236}">
                <a16:creationId xmlns:a16="http://schemas.microsoft.com/office/drawing/2014/main" id="{B02E5D87-AF2E-46E6-BF5F-DDE4860FA0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4611645"/>
              </p:ext>
            </p:extLst>
          </p:nvPr>
        </p:nvGraphicFramePr>
        <p:xfrm>
          <a:off x="7154861" y="2231158"/>
          <a:ext cx="290513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704" name="Equation" r:id="rId15" imgW="129161" imgH="142370" progId="Equation.DSMT4">
                  <p:embed/>
                </p:oleObj>
              </mc:Choice>
              <mc:Fallback>
                <p:oleObj name="Equation" r:id="rId15" imgW="129161" imgH="142370" progId="Equation.DSMT4">
                  <p:embed/>
                  <p:pic>
                    <p:nvPicPr>
                      <p:cNvPr id="44057" name="对象 28">
                        <a:extLst>
                          <a:ext uri="{FF2B5EF4-FFF2-40B4-BE49-F238E27FC236}">
                            <a16:creationId xmlns:a16="http://schemas.microsoft.com/office/drawing/2014/main" id="{0FCC3161-5AE2-46A0-9A50-8ED9096CCC1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4861" y="2231158"/>
                        <a:ext cx="290513" cy="312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29">
            <a:extLst>
              <a:ext uri="{FF2B5EF4-FFF2-40B4-BE49-F238E27FC236}">
                <a16:creationId xmlns:a16="http://schemas.microsoft.com/office/drawing/2014/main" id="{D10A4C87-01C7-43F3-8683-F97B9F685C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9385105"/>
              </p:ext>
            </p:extLst>
          </p:nvPr>
        </p:nvGraphicFramePr>
        <p:xfrm>
          <a:off x="5966618" y="2137077"/>
          <a:ext cx="25876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705" name="Equation" r:id="rId16" imgW="128491" imgH="179960" progId="Equation.DSMT4">
                  <p:embed/>
                </p:oleObj>
              </mc:Choice>
              <mc:Fallback>
                <p:oleObj name="Equation" r:id="rId16" imgW="128491" imgH="179960" progId="Equation.DSMT4">
                  <p:embed/>
                  <p:pic>
                    <p:nvPicPr>
                      <p:cNvPr id="44058" name="对象 29">
                        <a:extLst>
                          <a:ext uri="{FF2B5EF4-FFF2-40B4-BE49-F238E27FC236}">
                            <a16:creationId xmlns:a16="http://schemas.microsoft.com/office/drawing/2014/main" id="{F6321779-5EE4-493F-AB5C-59DB41BB39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6618" y="2137077"/>
                        <a:ext cx="258763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61">
            <a:extLst>
              <a:ext uri="{FF2B5EF4-FFF2-40B4-BE49-F238E27FC236}">
                <a16:creationId xmlns:a16="http://schemas.microsoft.com/office/drawing/2014/main" id="{51F53C73-2FE1-4261-9575-4178A4597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1525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19" name="对象 29">
            <a:extLst>
              <a:ext uri="{FF2B5EF4-FFF2-40B4-BE49-F238E27FC236}">
                <a16:creationId xmlns:a16="http://schemas.microsoft.com/office/drawing/2014/main" id="{90E6D090-908B-4784-A3E1-AC0BE2579B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6286570"/>
              </p:ext>
            </p:extLst>
          </p:nvPr>
        </p:nvGraphicFramePr>
        <p:xfrm>
          <a:off x="3054350" y="2172494"/>
          <a:ext cx="25876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706" name="Equation" r:id="rId16" imgW="128491" imgH="179960" progId="Equation.DSMT4">
                  <p:embed/>
                </p:oleObj>
              </mc:Choice>
              <mc:Fallback>
                <p:oleObj name="Equation" r:id="rId16" imgW="128491" imgH="179960" progId="Equation.DSMT4">
                  <p:embed/>
                  <p:pic>
                    <p:nvPicPr>
                      <p:cNvPr id="44058" name="对象 29">
                        <a:extLst>
                          <a:ext uri="{FF2B5EF4-FFF2-40B4-BE49-F238E27FC236}">
                            <a16:creationId xmlns:a16="http://schemas.microsoft.com/office/drawing/2014/main" id="{F6321779-5EE4-493F-AB5C-59DB41BB39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4350" y="2172494"/>
                        <a:ext cx="258763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30">
            <a:extLst>
              <a:ext uri="{FF2B5EF4-FFF2-40B4-BE49-F238E27FC236}">
                <a16:creationId xmlns:a16="http://schemas.microsoft.com/office/drawing/2014/main" id="{FE6F6D8A-F6AC-4B44-A09E-4A30A3ED17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2566752"/>
              </p:ext>
            </p:extLst>
          </p:nvPr>
        </p:nvGraphicFramePr>
        <p:xfrm>
          <a:off x="3531539" y="2196306"/>
          <a:ext cx="227013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707" name="Equation" r:id="rId17" imgW="129161" imgH="142370" progId="Equation.DSMT4">
                  <p:embed/>
                </p:oleObj>
              </mc:Choice>
              <mc:Fallback>
                <p:oleObj name="Equation" r:id="rId17" imgW="129161" imgH="142370" progId="Equation.DSMT4">
                  <p:embed/>
                  <p:pic>
                    <p:nvPicPr>
                      <p:cNvPr id="44059" name="对象 30">
                        <a:extLst>
                          <a:ext uri="{FF2B5EF4-FFF2-40B4-BE49-F238E27FC236}">
                            <a16:creationId xmlns:a16="http://schemas.microsoft.com/office/drawing/2014/main" id="{F2B70291-2DB9-4237-B019-E870BE2F92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1539" y="2196306"/>
                        <a:ext cx="227013" cy="31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31">
            <a:extLst>
              <a:ext uri="{FF2B5EF4-FFF2-40B4-BE49-F238E27FC236}">
                <a16:creationId xmlns:a16="http://schemas.microsoft.com/office/drawing/2014/main" id="{79C3B6AC-223F-45AD-A1B3-C87A37FFAE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9843212"/>
              </p:ext>
            </p:extLst>
          </p:nvPr>
        </p:nvGraphicFramePr>
        <p:xfrm>
          <a:off x="8424358" y="2153785"/>
          <a:ext cx="585787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708" name="Equation" r:id="rId18" imgW="322682" imgH="206516" progId="Equation.DSMT4">
                  <p:embed/>
                </p:oleObj>
              </mc:Choice>
              <mc:Fallback>
                <p:oleObj name="Equation" r:id="rId18" imgW="322682" imgH="206516" progId="Equation.DSMT4">
                  <p:embed/>
                  <p:pic>
                    <p:nvPicPr>
                      <p:cNvPr id="44061" name="对象 31">
                        <a:extLst>
                          <a:ext uri="{FF2B5EF4-FFF2-40B4-BE49-F238E27FC236}">
                            <a16:creationId xmlns:a16="http://schemas.microsoft.com/office/drawing/2014/main" id="{32A11BEC-9171-4548-BD93-D08E2287043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24358" y="2153785"/>
                        <a:ext cx="585787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本框 1">
            <a:extLst>
              <a:ext uri="{FF2B5EF4-FFF2-40B4-BE49-F238E27FC236}">
                <a16:creationId xmlns:a16="http://schemas.microsoft.com/office/drawing/2014/main" id="{49715A16-2ED8-43F7-A53A-96057AF3F1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5525" y="3355975"/>
            <a:ext cx="7850188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整除的性质：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(1)	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，那么          ；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(2)	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且       ，则           ；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(3)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对任一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    ；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(4)	     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，则对任意整数       ，有             </a:t>
            </a:r>
          </a:p>
        </p:txBody>
      </p:sp>
      <p:graphicFrame>
        <p:nvGraphicFramePr>
          <p:cNvPr id="23" name="对象 82">
            <a:extLst>
              <a:ext uri="{FF2B5EF4-FFF2-40B4-BE49-F238E27FC236}">
                <a16:creationId xmlns:a16="http://schemas.microsoft.com/office/drawing/2014/main" id="{F58F5F3C-40FC-4858-84C5-3AEE0C2610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0675" y="3690938"/>
          <a:ext cx="415925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709" name="Equation" r:id="rId20" imgW="217697" imgH="256221" progId="Equation.DSMT4">
                  <p:embed/>
                </p:oleObj>
              </mc:Choice>
              <mc:Fallback>
                <p:oleObj name="Equation" r:id="rId20" imgW="217697" imgH="256221" progId="Equation.DSMT4">
                  <p:embed/>
                  <p:pic>
                    <p:nvPicPr>
                      <p:cNvPr id="44083" name="对象 82">
                        <a:extLst>
                          <a:ext uri="{FF2B5EF4-FFF2-40B4-BE49-F238E27FC236}">
                            <a16:creationId xmlns:a16="http://schemas.microsoft.com/office/drawing/2014/main" id="{EE17C7FE-8756-4EEB-917C-83E15DD1A4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675" y="3690938"/>
                        <a:ext cx="415925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83">
            <a:extLst>
              <a:ext uri="{FF2B5EF4-FFF2-40B4-BE49-F238E27FC236}">
                <a16:creationId xmlns:a16="http://schemas.microsoft.com/office/drawing/2014/main" id="{B3BD3642-377D-4946-9037-89D48D2EA29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68625" y="3765550"/>
          <a:ext cx="7461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710" name="Equation" r:id="rId22" imgW="434376" imgH="178605" progId="Equation.DSMT4">
                  <p:embed/>
                </p:oleObj>
              </mc:Choice>
              <mc:Fallback>
                <p:oleObj name="Equation" r:id="rId22" imgW="434376" imgH="178605" progId="Equation.DSMT4">
                  <p:embed/>
                  <p:pic>
                    <p:nvPicPr>
                      <p:cNvPr id="44084" name="对象 83">
                        <a:extLst>
                          <a:ext uri="{FF2B5EF4-FFF2-40B4-BE49-F238E27FC236}">
                            <a16:creationId xmlns:a16="http://schemas.microsoft.com/office/drawing/2014/main" id="{26441A2C-6EA9-4A04-87A4-62A4FE757B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8625" y="3765550"/>
                        <a:ext cx="746125" cy="29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84">
            <a:extLst>
              <a:ext uri="{FF2B5EF4-FFF2-40B4-BE49-F238E27FC236}">
                <a16:creationId xmlns:a16="http://schemas.microsoft.com/office/drawing/2014/main" id="{846B1C63-62AC-47E0-B2B7-1056E98FDA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0675" y="4086225"/>
          <a:ext cx="46037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711" name="Equation" r:id="rId24" imgW="243501" imgH="256221" progId="Equation.DSMT4">
                  <p:embed/>
                </p:oleObj>
              </mc:Choice>
              <mc:Fallback>
                <p:oleObj name="Equation" r:id="rId24" imgW="243501" imgH="256221" progId="Equation.DSMT4">
                  <p:embed/>
                  <p:pic>
                    <p:nvPicPr>
                      <p:cNvPr id="44085" name="对象 84">
                        <a:extLst>
                          <a:ext uri="{FF2B5EF4-FFF2-40B4-BE49-F238E27FC236}">
                            <a16:creationId xmlns:a16="http://schemas.microsoft.com/office/drawing/2014/main" id="{60C445EA-E0F6-4063-9437-88D7AC29F5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675" y="4086225"/>
                        <a:ext cx="460375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85">
            <a:extLst>
              <a:ext uri="{FF2B5EF4-FFF2-40B4-BE49-F238E27FC236}">
                <a16:creationId xmlns:a16="http://schemas.microsoft.com/office/drawing/2014/main" id="{1931FCD8-48DC-444C-8A52-977808073B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54275" y="4086225"/>
          <a:ext cx="461963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712" name="Equation" r:id="rId26" imgW="243501" imgH="256221" progId="Equation.DSMT4">
                  <p:embed/>
                </p:oleObj>
              </mc:Choice>
              <mc:Fallback>
                <p:oleObj name="Equation" r:id="rId26" imgW="243501" imgH="256221" progId="Equation.DSMT4">
                  <p:embed/>
                  <p:pic>
                    <p:nvPicPr>
                      <p:cNvPr id="44086" name="对象 85">
                        <a:extLst>
                          <a:ext uri="{FF2B5EF4-FFF2-40B4-BE49-F238E27FC236}">
                            <a16:creationId xmlns:a16="http://schemas.microsoft.com/office/drawing/2014/main" id="{34C6D701-A409-44F2-A06D-E41496F689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4275" y="4086225"/>
                        <a:ext cx="461963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86">
            <a:extLst>
              <a:ext uri="{FF2B5EF4-FFF2-40B4-BE49-F238E27FC236}">
                <a16:creationId xmlns:a16="http://schemas.microsoft.com/office/drawing/2014/main" id="{94A72DA5-A431-4997-AC05-45E39AD5B2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24263" y="4127500"/>
          <a:ext cx="811212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713" name="Equation" r:id="rId27" imgW="460098" imgH="178605" progId="Equation.DSMT4">
                  <p:embed/>
                </p:oleObj>
              </mc:Choice>
              <mc:Fallback>
                <p:oleObj name="Equation" r:id="rId27" imgW="460098" imgH="178605" progId="Equation.DSMT4">
                  <p:embed/>
                  <p:pic>
                    <p:nvPicPr>
                      <p:cNvPr id="44087" name="对象 86">
                        <a:extLst>
                          <a:ext uri="{FF2B5EF4-FFF2-40B4-BE49-F238E27FC236}">
                            <a16:creationId xmlns:a16="http://schemas.microsoft.com/office/drawing/2014/main" id="{B77D575F-ED7D-43AA-97A4-015ECE3908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4263" y="4127500"/>
                        <a:ext cx="811212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87">
            <a:extLst>
              <a:ext uri="{FF2B5EF4-FFF2-40B4-BE49-F238E27FC236}">
                <a16:creationId xmlns:a16="http://schemas.microsoft.com/office/drawing/2014/main" id="{920E57EA-E5DC-48FB-BF50-D9A35153481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19363" y="4510088"/>
          <a:ext cx="962025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714" name="Equation" r:id="rId29" imgW="533169" imgH="203112" progId="Equation.DSMT4">
                  <p:embed/>
                </p:oleObj>
              </mc:Choice>
              <mc:Fallback>
                <p:oleObj name="Equation" r:id="rId29" imgW="533169" imgH="203112" progId="Equation.DSMT4">
                  <p:embed/>
                  <p:pic>
                    <p:nvPicPr>
                      <p:cNvPr id="44088" name="对象 87">
                        <a:extLst>
                          <a:ext uri="{FF2B5EF4-FFF2-40B4-BE49-F238E27FC236}">
                            <a16:creationId xmlns:a16="http://schemas.microsoft.com/office/drawing/2014/main" id="{B4393AC1-7C35-48D4-A5C0-80AC61705C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9363" y="4510088"/>
                        <a:ext cx="962025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88">
            <a:extLst>
              <a:ext uri="{FF2B5EF4-FFF2-40B4-BE49-F238E27FC236}">
                <a16:creationId xmlns:a16="http://schemas.microsoft.com/office/drawing/2014/main" id="{A41938A2-9AE9-4BF2-AFD6-8186846F80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24263" y="4479925"/>
          <a:ext cx="42545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715" name="Equation" r:id="rId31" imgW="243501" imgH="256221" progId="Equation.DSMT4">
                  <p:embed/>
                </p:oleObj>
              </mc:Choice>
              <mc:Fallback>
                <p:oleObj name="Equation" r:id="rId31" imgW="243501" imgH="256221" progId="Equation.DSMT4">
                  <p:embed/>
                  <p:pic>
                    <p:nvPicPr>
                      <p:cNvPr id="44089" name="对象 88">
                        <a:extLst>
                          <a:ext uri="{FF2B5EF4-FFF2-40B4-BE49-F238E27FC236}">
                            <a16:creationId xmlns:a16="http://schemas.microsoft.com/office/drawing/2014/main" id="{68B658C0-58B7-48AF-B114-6DA6360FE4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4263" y="4479925"/>
                        <a:ext cx="425450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89">
            <a:extLst>
              <a:ext uri="{FF2B5EF4-FFF2-40B4-BE49-F238E27FC236}">
                <a16:creationId xmlns:a16="http://schemas.microsoft.com/office/drawing/2014/main" id="{A8DAB3F9-5155-42D4-8164-325E118F68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1000" y="4841875"/>
          <a:ext cx="868363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716" name="Equation" r:id="rId33" imgW="535903" imgH="255106" progId="Equation.DSMT4">
                  <p:embed/>
                </p:oleObj>
              </mc:Choice>
              <mc:Fallback>
                <p:oleObj name="Equation" r:id="rId33" imgW="535903" imgH="255106" progId="Equation.DSMT4">
                  <p:embed/>
                  <p:pic>
                    <p:nvPicPr>
                      <p:cNvPr id="44090" name="对象 89">
                        <a:extLst>
                          <a:ext uri="{FF2B5EF4-FFF2-40B4-BE49-F238E27FC236}">
                            <a16:creationId xmlns:a16="http://schemas.microsoft.com/office/drawing/2014/main" id="{8E5E0CE4-81C5-49BF-B54F-DAED6BCBFCE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1000" y="4841875"/>
                        <a:ext cx="868363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91">
            <a:extLst>
              <a:ext uri="{FF2B5EF4-FFF2-40B4-BE49-F238E27FC236}">
                <a16:creationId xmlns:a16="http://schemas.microsoft.com/office/drawing/2014/main" id="{BEF599B1-6499-46A8-886B-3F170DB35090}"/>
              </a:ext>
            </a:extLst>
          </p:cNvPr>
          <p:cNvGraphicFramePr>
            <a:graphicFrameLocks/>
          </p:cNvGraphicFramePr>
          <p:nvPr/>
        </p:nvGraphicFramePr>
        <p:xfrm>
          <a:off x="4657725" y="4938713"/>
          <a:ext cx="465138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717" name="Equation" r:id="rId35" imgW="291847" imgH="164957" progId="Equation.DSMT4">
                  <p:embed/>
                </p:oleObj>
              </mc:Choice>
              <mc:Fallback>
                <p:oleObj name="Equation" r:id="rId35" imgW="291847" imgH="164957" progId="Equation.DSMT4">
                  <p:embed/>
                  <p:pic>
                    <p:nvPicPr>
                      <p:cNvPr id="44092" name="对象 91">
                        <a:extLst>
                          <a:ext uri="{FF2B5EF4-FFF2-40B4-BE49-F238E27FC236}">
                            <a16:creationId xmlns:a16="http://schemas.microsoft.com/office/drawing/2014/main" id="{8A5FB1FD-092F-4E28-B768-12360051A7D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7725" y="4938713"/>
                        <a:ext cx="465138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92">
            <a:extLst>
              <a:ext uri="{FF2B5EF4-FFF2-40B4-BE49-F238E27FC236}">
                <a16:creationId xmlns:a16="http://schemas.microsoft.com/office/drawing/2014/main" id="{090944EE-1BEA-4B3B-B039-89D0EB59B6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2983308"/>
              </p:ext>
            </p:extLst>
          </p:nvPr>
        </p:nvGraphicFramePr>
        <p:xfrm>
          <a:off x="5976722" y="4794249"/>
          <a:ext cx="2273731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718" name="Equation" r:id="rId37" imgW="1307880" imgH="431640" progId="Equation.DSMT4">
                  <p:embed/>
                </p:oleObj>
              </mc:Choice>
              <mc:Fallback>
                <p:oleObj name="Equation" r:id="rId37" imgW="1307880" imgH="431640" progId="Equation.DSMT4">
                  <p:embed/>
                  <p:pic>
                    <p:nvPicPr>
                      <p:cNvPr id="44093" name="对象 92">
                        <a:extLst>
                          <a:ext uri="{FF2B5EF4-FFF2-40B4-BE49-F238E27FC236}">
                            <a16:creationId xmlns:a16="http://schemas.microsoft.com/office/drawing/2014/main" id="{FA44C539-986E-4CB1-AF0F-E4A85D4B2051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6722" y="4794249"/>
                        <a:ext cx="2273731" cy="725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" name="object 8">
            <a:extLst>
              <a:ext uri="{FF2B5EF4-FFF2-40B4-BE49-F238E27FC236}">
                <a16:creationId xmlns:a16="http://schemas.microsoft.com/office/drawing/2014/main" id="{8568B7F2-8BFC-4611-8829-A403575635EC}"/>
              </a:ext>
            </a:extLst>
          </p:cNvPr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804416" y="325321"/>
            <a:ext cx="313944" cy="656844"/>
          </a:xfrm>
          <a:prstGeom prst="rect">
            <a:avLst/>
          </a:prstGeom>
        </p:spPr>
      </p:pic>
      <p:sp>
        <p:nvSpPr>
          <p:cNvPr id="34" name="object 9">
            <a:extLst>
              <a:ext uri="{FF2B5EF4-FFF2-40B4-BE49-F238E27FC236}">
                <a16:creationId xmlns:a16="http://schemas.microsoft.com/office/drawing/2014/main" id="{192D1FAD-E17C-4B15-80C5-96FF21F0E07D}"/>
              </a:ext>
            </a:extLst>
          </p:cNvPr>
          <p:cNvSpPr/>
          <p:nvPr/>
        </p:nvSpPr>
        <p:spPr>
          <a:xfrm>
            <a:off x="1212086" y="1004263"/>
            <a:ext cx="6778625" cy="0"/>
          </a:xfrm>
          <a:custGeom>
            <a:avLst/>
            <a:gdLst/>
            <a:ahLst/>
            <a:cxnLst/>
            <a:rect l="l" t="t" r="r" b="b"/>
            <a:pathLst>
              <a:path w="6778625">
                <a:moveTo>
                  <a:pt x="0" y="0"/>
                </a:moveTo>
                <a:lnTo>
                  <a:pt x="6778625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4471182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1442BC-28F0-48A6-8FE0-139144D11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389270"/>
            <a:ext cx="9652000" cy="563562"/>
          </a:xfrm>
        </p:spPr>
        <p:txBody>
          <a:bodyPr/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     是积性的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3A2D3D-FDBE-4E4D-BFDF-6D2FADAEC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5562600"/>
            <a:ext cx="11176000" cy="762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EDE6D4-1893-4252-8663-EA0E05B31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2024/4/21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C6B65D3-0094-4CB9-BA2A-37ACB8BF05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40</a:t>
            </a:fld>
            <a:endParaRPr lang="en-US" altLang="zh-CN"/>
          </a:p>
        </p:txBody>
      </p:sp>
      <p:sp>
        <p:nvSpPr>
          <p:cNvPr id="6" name="文本框 1">
            <a:extLst>
              <a:ext uri="{FF2B5EF4-FFF2-40B4-BE49-F238E27FC236}">
                <a16:creationId xmlns:a16="http://schemas.microsoft.com/office/drawing/2014/main" id="{1AE341ED-A9C5-4FC1-AC32-1488E6E9B2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810" y="1273776"/>
            <a:ext cx="8054668" cy="3329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证明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             由定义即得。由定理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5.12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，当    分别遍历模   和模   的简化剩余系时， 有     个取值， 有      个取值，         有         个取值，而模     的简化剩余系有       个元素。由         遍历模     的简化剩余系，即得                   。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600B661-FCE3-48FD-A2C3-BC0D4AAA54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65" y="52378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55E8CEE9-4288-4488-8A9F-C813908E4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65" y="52378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D0B67B0D-BBEE-4EB9-B800-FB6F7EB67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65" y="52378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750C85BE-02DD-4F68-930A-3B49C0749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65" y="52378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8442BA2-F579-454E-95A2-03BF31DBE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65" y="52378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17">
            <a:extLst>
              <a:ext uri="{FF2B5EF4-FFF2-40B4-BE49-F238E27FC236}">
                <a16:creationId xmlns:a16="http://schemas.microsoft.com/office/drawing/2014/main" id="{EE1D72DA-503B-4440-A1EC-1E067DE53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65" y="52378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19">
            <a:extLst>
              <a:ext uri="{FF2B5EF4-FFF2-40B4-BE49-F238E27FC236}">
                <a16:creationId xmlns:a16="http://schemas.microsoft.com/office/drawing/2014/main" id="{767691F7-80B3-4CC7-B9CD-9CFBC94EED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65" y="52378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21">
            <a:extLst>
              <a:ext uri="{FF2B5EF4-FFF2-40B4-BE49-F238E27FC236}">
                <a16:creationId xmlns:a16="http://schemas.microsoft.com/office/drawing/2014/main" id="{DC37C878-DA7C-41FC-ADB3-2859B38BC8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65" y="52378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23">
            <a:extLst>
              <a:ext uri="{FF2B5EF4-FFF2-40B4-BE49-F238E27FC236}">
                <a16:creationId xmlns:a16="http://schemas.microsoft.com/office/drawing/2014/main" id="{E1CB4176-F99C-4C02-BF7D-15A2B1D33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65" y="52378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89F7DF9E-9CDA-4C45-BC11-389A5D55D1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6959" y="1988598"/>
          <a:ext cx="1145220" cy="437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618" name="Equation" r:id="rId3" imgW="494870" imgH="203024" progId="Equation.DSMT4">
                  <p:embed/>
                </p:oleObj>
              </mc:Choice>
              <mc:Fallback>
                <p:oleObj name="Equation" r:id="rId3" imgW="494870" imgH="203024" progId="Equation.DSMT4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4BF28594-8442-4D2A-A6C6-8477DF7114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6959" y="1988598"/>
                        <a:ext cx="1145220" cy="43719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8FA797C1-12F5-46C5-B253-F478E8D775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5168629"/>
              </p:ext>
            </p:extLst>
          </p:nvPr>
        </p:nvGraphicFramePr>
        <p:xfrm>
          <a:off x="6705784" y="2022436"/>
          <a:ext cx="559294" cy="3695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619" name="Equation" r:id="rId5" imgW="279279" imgH="165028" progId="Equation.DSMT4">
                  <p:embed/>
                </p:oleObj>
              </mc:Choice>
              <mc:Fallback>
                <p:oleObj name="Equation" r:id="rId5" imgW="279279" imgH="165028" progId="Equation.DSMT4">
                  <p:embed/>
                  <p:pic>
                    <p:nvPicPr>
                      <p:cNvPr id="25" name="对象 24">
                        <a:extLst>
                          <a:ext uri="{FF2B5EF4-FFF2-40B4-BE49-F238E27FC236}">
                            <a16:creationId xmlns:a16="http://schemas.microsoft.com/office/drawing/2014/main" id="{66B7324E-B8F3-437B-A8EC-D2288DCD0C5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784" y="2022436"/>
                        <a:ext cx="559294" cy="3695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0A286922-7F68-43C7-BAC6-2F7527B14FA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3176" y="2485748"/>
          <a:ext cx="523783" cy="465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620" name="Equation" r:id="rId7" imgW="190500" imgH="228600" progId="Equation.DSMT4">
                  <p:embed/>
                </p:oleObj>
              </mc:Choice>
              <mc:Fallback>
                <p:oleObj name="Equation" r:id="rId7" imgW="190500" imgH="228600" progId="Equation.DSMT4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AE992A6A-270A-44F6-A616-125D8834F3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3176" y="2485748"/>
                        <a:ext cx="523783" cy="4657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5675C911-A684-46BA-8305-85496587B5D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99569" y="2485748"/>
          <a:ext cx="523783" cy="465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621" name="Equation" r:id="rId9" imgW="203112" imgH="228501" progId="Equation.DSMT4">
                  <p:embed/>
                </p:oleObj>
              </mc:Choice>
              <mc:Fallback>
                <p:oleObj name="Equation" r:id="rId9" imgW="203112" imgH="228501" progId="Equation.DSMT4">
                  <p:embed/>
                  <p:pic>
                    <p:nvPicPr>
                      <p:cNvPr id="29" name="对象 28">
                        <a:extLst>
                          <a:ext uri="{FF2B5EF4-FFF2-40B4-BE49-F238E27FC236}">
                            <a16:creationId xmlns:a16="http://schemas.microsoft.com/office/drawing/2014/main" id="{07D2DC2D-9823-4330-B05B-D720920A30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9569" y="2485748"/>
                        <a:ext cx="523783" cy="4657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1924E832-F2E4-4A30-BF43-A82AC05A9E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21899" y="2576560"/>
          <a:ext cx="523783" cy="368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622" name="Equation" r:id="rId11" imgW="139579" imgH="164957" progId="Equation.DSMT4">
                  <p:embed/>
                </p:oleObj>
              </mc:Choice>
              <mc:Fallback>
                <p:oleObj name="Equation" r:id="rId11" imgW="139579" imgH="164957" progId="Equation.DSMT4">
                  <p:embed/>
                  <p:pic>
                    <p:nvPicPr>
                      <p:cNvPr id="31" name="对象 30">
                        <a:extLst>
                          <a:ext uri="{FF2B5EF4-FFF2-40B4-BE49-F238E27FC236}">
                            <a16:creationId xmlns:a16="http://schemas.microsoft.com/office/drawing/2014/main" id="{25A3FA87-45DE-488E-AAB8-02C9A5CEA2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1899" y="2576560"/>
                        <a:ext cx="523783" cy="36805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DAEB8B41-8677-4F7C-9E36-5D837AA19A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25048" y="2470248"/>
          <a:ext cx="816746" cy="4967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623" name="Equation" r:id="rId13" imgW="419100" imgH="228600" progId="Equation.DSMT4">
                  <p:embed/>
                </p:oleObj>
              </mc:Choice>
              <mc:Fallback>
                <p:oleObj name="Equation" r:id="rId13" imgW="419100" imgH="228600" progId="Equation.DSMT4">
                  <p:embed/>
                  <p:pic>
                    <p:nvPicPr>
                      <p:cNvPr id="31745" name="对象 31744">
                        <a:extLst>
                          <a:ext uri="{FF2B5EF4-FFF2-40B4-BE49-F238E27FC236}">
                            <a16:creationId xmlns:a16="http://schemas.microsoft.com/office/drawing/2014/main" id="{25778465-6A8A-4AB1-9C0D-E8C50283C8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5048" y="2470248"/>
                        <a:ext cx="816746" cy="49670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AA490BB7-CF92-47C3-BD27-B7D2B602E7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35576" y="3022945"/>
          <a:ext cx="1266378" cy="490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624" name="Equation" r:id="rId15" imgW="647700" imgH="228600" progId="Equation.DSMT4">
                  <p:embed/>
                </p:oleObj>
              </mc:Choice>
              <mc:Fallback>
                <p:oleObj name="Equation" r:id="rId15" imgW="647700" imgH="228600" progId="Equation.DSMT4">
                  <p:embed/>
                  <p:pic>
                    <p:nvPicPr>
                      <p:cNvPr id="31749" name="对象 31748">
                        <a:extLst>
                          <a:ext uri="{FF2B5EF4-FFF2-40B4-BE49-F238E27FC236}">
                            <a16:creationId xmlns:a16="http://schemas.microsoft.com/office/drawing/2014/main" id="{EB6DED2E-AB18-40C0-92ED-F0AB39C3581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576" y="3022945"/>
                        <a:ext cx="1266378" cy="49001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9F910699-D1C9-4FB5-9DA4-4C80C0E105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68707" y="3035098"/>
          <a:ext cx="1518083" cy="465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625" name="Equation" r:id="rId17" imgW="774364" imgH="228501" progId="Equation.DSMT4">
                  <p:embed/>
                </p:oleObj>
              </mc:Choice>
              <mc:Fallback>
                <p:oleObj name="Equation" r:id="rId17" imgW="774364" imgH="228501" progId="Equation.DSMT4">
                  <p:embed/>
                  <p:pic>
                    <p:nvPicPr>
                      <p:cNvPr id="31753" name="对象 31752">
                        <a:extLst>
                          <a:ext uri="{FF2B5EF4-FFF2-40B4-BE49-F238E27FC236}">
                            <a16:creationId xmlns:a16="http://schemas.microsoft.com/office/drawing/2014/main" id="{CDC2AF5C-71E2-4066-AE69-465D47884B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8707" y="3035098"/>
                        <a:ext cx="1518083" cy="4657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127CDF7D-99DF-40CD-935A-8CA1A95242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39810" y="2619451"/>
          <a:ext cx="427523" cy="282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626" name="Equation" r:id="rId19" imgW="126835" imgH="139518" progId="Equation.DSMT4">
                  <p:embed/>
                </p:oleObj>
              </mc:Choice>
              <mc:Fallback>
                <p:oleObj name="Equation" r:id="rId19" imgW="126835" imgH="139518" progId="Equation.DSMT4">
                  <p:embed/>
                  <p:pic>
                    <p:nvPicPr>
                      <p:cNvPr id="31755" name="对象 31754">
                        <a:extLst>
                          <a:ext uri="{FF2B5EF4-FFF2-40B4-BE49-F238E27FC236}">
                            <a16:creationId xmlns:a16="http://schemas.microsoft.com/office/drawing/2014/main" id="{225B30D4-2ACB-4AA3-B5DE-4FEBC3ECAD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9810" y="2619451"/>
                        <a:ext cx="427523" cy="28227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36C0B07D-F701-4050-BB67-44E5E7DA3C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96331" y="2482252"/>
          <a:ext cx="850947" cy="472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627" name="Equation" r:id="rId21" imgW="393529" imgH="228501" progId="Equation.DSMT4">
                  <p:embed/>
                </p:oleObj>
              </mc:Choice>
              <mc:Fallback>
                <p:oleObj name="Equation" r:id="rId21" imgW="393529" imgH="228501" progId="Equation.DSMT4">
                  <p:embed/>
                  <p:pic>
                    <p:nvPicPr>
                      <p:cNvPr id="31757" name="对象 31756">
                        <a:extLst>
                          <a:ext uri="{FF2B5EF4-FFF2-40B4-BE49-F238E27FC236}">
                            <a16:creationId xmlns:a16="http://schemas.microsoft.com/office/drawing/2014/main" id="{B11305FA-4EB1-46E8-80BE-2A4A53B2AA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6331" y="2482252"/>
                        <a:ext cx="850947" cy="47270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>
            <a:extLst>
              <a:ext uri="{FF2B5EF4-FFF2-40B4-BE49-F238E27FC236}">
                <a16:creationId xmlns:a16="http://schemas.microsoft.com/office/drawing/2014/main" id="{68A33241-0153-42CF-BA4D-7041DABF58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18052" y="3022945"/>
          <a:ext cx="702531" cy="490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628" name="Equation" r:id="rId23" imgW="342751" imgH="228501" progId="Equation.DSMT4">
                  <p:embed/>
                </p:oleObj>
              </mc:Choice>
              <mc:Fallback>
                <p:oleObj name="Equation" r:id="rId23" imgW="342751" imgH="228501" progId="Equation.DSMT4">
                  <p:embed/>
                  <p:pic>
                    <p:nvPicPr>
                      <p:cNvPr id="31759" name="对象 31758">
                        <a:extLst>
                          <a:ext uri="{FF2B5EF4-FFF2-40B4-BE49-F238E27FC236}">
                            <a16:creationId xmlns:a16="http://schemas.microsoft.com/office/drawing/2014/main" id="{622B00AF-6B76-4C0A-9E27-9182443014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8052" y="3022945"/>
                        <a:ext cx="702531" cy="49001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136FA46A-846B-4060-99DA-281B127FC5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10532" y="3600600"/>
          <a:ext cx="1072365" cy="490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629" name="Equation" r:id="rId25" imgW="558800" imgH="228600" progId="Equation.DSMT4">
                  <p:embed/>
                </p:oleObj>
              </mc:Choice>
              <mc:Fallback>
                <p:oleObj name="Equation" r:id="rId25" imgW="558800" imgH="228600" progId="Equation.DSMT4">
                  <p:embed/>
                  <p:pic>
                    <p:nvPicPr>
                      <p:cNvPr id="31761" name="对象 31760">
                        <a:extLst>
                          <a:ext uri="{FF2B5EF4-FFF2-40B4-BE49-F238E27FC236}">
                            <a16:creationId xmlns:a16="http://schemas.microsoft.com/office/drawing/2014/main" id="{C81FF337-E9E7-48C1-981D-BC4B9A91AF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0532" y="3600600"/>
                        <a:ext cx="1072365" cy="49001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C383A747-4CFE-4D2B-B48D-6D6801C209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17388" y="3583728"/>
          <a:ext cx="1332997" cy="490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630" name="Equation" r:id="rId27" imgW="647700" imgH="228600" progId="Equation.DSMT4">
                  <p:embed/>
                </p:oleObj>
              </mc:Choice>
              <mc:Fallback>
                <p:oleObj name="Equation" r:id="rId27" imgW="647700" imgH="228600" progId="Equation.DSMT4">
                  <p:embed/>
                  <p:pic>
                    <p:nvPicPr>
                      <p:cNvPr id="31763" name="对象 31762">
                        <a:extLst>
                          <a:ext uri="{FF2B5EF4-FFF2-40B4-BE49-F238E27FC236}">
                            <a16:creationId xmlns:a16="http://schemas.microsoft.com/office/drawing/2014/main" id="{0C542B1D-404A-4A85-A2DE-536079148D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7388" y="3583728"/>
                        <a:ext cx="1332997" cy="49001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C30D95A7-46AD-4C52-9908-5C1F5C5D97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47291" y="3568230"/>
          <a:ext cx="702531" cy="490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631" name="Equation" r:id="rId29" imgW="342751" imgH="228501" progId="Equation.DSMT4">
                  <p:embed/>
                </p:oleObj>
              </mc:Choice>
              <mc:Fallback>
                <p:oleObj name="Equation" r:id="rId29" imgW="342751" imgH="228501" progId="Equation.DSMT4">
                  <p:embed/>
                  <p:pic>
                    <p:nvPicPr>
                      <p:cNvPr id="52" name="对象 51">
                        <a:extLst>
                          <a:ext uri="{FF2B5EF4-FFF2-40B4-BE49-F238E27FC236}">
                            <a16:creationId xmlns:a16="http://schemas.microsoft.com/office/drawing/2014/main" id="{ABC137E7-7BB4-4968-8F18-B995438B99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7291" y="3568230"/>
                        <a:ext cx="702531" cy="49001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1434DF4A-C8BF-4866-96AD-A2F7FEC927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54785" y="4118408"/>
          <a:ext cx="2841546" cy="500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632" name="Equation" r:id="rId30" imgW="1435100" imgH="228600" progId="Equation.DSMT4">
                  <p:embed/>
                </p:oleObj>
              </mc:Choice>
              <mc:Fallback>
                <p:oleObj name="Equation" r:id="rId30" imgW="1435100" imgH="228600" progId="Equation.DSMT4">
                  <p:embed/>
                  <p:pic>
                    <p:nvPicPr>
                      <p:cNvPr id="31765" name="对象 31764">
                        <a:extLst>
                          <a:ext uri="{FF2B5EF4-FFF2-40B4-BE49-F238E27FC236}">
                            <a16:creationId xmlns:a16="http://schemas.microsoft.com/office/drawing/2014/main" id="{551542D3-FD47-4A67-859C-8E482742FD1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785" y="4118408"/>
                        <a:ext cx="2841546" cy="5000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15A151C2-2278-46ED-862D-7657B280A2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5677411"/>
              </p:ext>
            </p:extLst>
          </p:nvPr>
        </p:nvGraphicFramePr>
        <p:xfrm>
          <a:off x="1265067" y="321545"/>
          <a:ext cx="1027120" cy="633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633" name="Equation" r:id="rId32" imgW="728694" imgH="449656" progId="Equation.DSMT4">
                  <p:embed/>
                </p:oleObj>
              </mc:Choice>
              <mc:Fallback>
                <p:oleObj name="Equation" r:id="rId32" imgW="728694" imgH="44965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265067" y="321545"/>
                        <a:ext cx="1027120" cy="6332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2" name="object 8">
            <a:extLst>
              <a:ext uri="{FF2B5EF4-FFF2-40B4-BE49-F238E27FC236}">
                <a16:creationId xmlns:a16="http://schemas.microsoft.com/office/drawing/2014/main" id="{76D8C5EB-8B08-4782-BF15-090A6A858888}"/>
              </a:ext>
            </a:extLst>
          </p:cNvPr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595505" y="332357"/>
            <a:ext cx="313944" cy="656844"/>
          </a:xfrm>
          <a:prstGeom prst="rect">
            <a:avLst/>
          </a:prstGeom>
        </p:spPr>
      </p:pic>
      <p:sp>
        <p:nvSpPr>
          <p:cNvPr id="33" name="object 9">
            <a:extLst>
              <a:ext uri="{FF2B5EF4-FFF2-40B4-BE49-F238E27FC236}">
                <a16:creationId xmlns:a16="http://schemas.microsoft.com/office/drawing/2014/main" id="{93C8B26B-282F-4A19-86D3-17AF584639AB}"/>
              </a:ext>
            </a:extLst>
          </p:cNvPr>
          <p:cNvSpPr/>
          <p:nvPr/>
        </p:nvSpPr>
        <p:spPr>
          <a:xfrm>
            <a:off x="1003176" y="1011299"/>
            <a:ext cx="6778625" cy="0"/>
          </a:xfrm>
          <a:custGeom>
            <a:avLst/>
            <a:gdLst/>
            <a:ahLst/>
            <a:cxnLst/>
            <a:rect l="l" t="t" r="r" b="b"/>
            <a:pathLst>
              <a:path w="6778625">
                <a:moveTo>
                  <a:pt x="0" y="0"/>
                </a:moveTo>
                <a:lnTo>
                  <a:pt x="6778625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0178209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E2F099-077C-4285-AB95-8867FF15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50838"/>
            <a:ext cx="9652000" cy="563562"/>
          </a:xfrm>
        </p:spPr>
        <p:txBody>
          <a:bodyPr/>
          <a:lstStyle/>
          <a:p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定理</a:t>
            </a:r>
            <a:r>
              <a:rPr lang="en-US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5.13 </a:t>
            </a: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）证明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2822A7-E23A-4B6C-BCBF-BDC86DF86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991" y="5118306"/>
            <a:ext cx="5515190" cy="563562"/>
          </a:xfrm>
        </p:spPr>
        <p:txBody>
          <a:bodyPr/>
          <a:lstStyle/>
          <a:p>
            <a:r>
              <a:rPr lang="zh-CN" altLang="en-US" dirty="0"/>
              <a:t>当</a:t>
            </a:r>
            <a:r>
              <a:rPr lang="en-US" altLang="zh-CN" dirty="0"/>
              <a:t>a</a:t>
            </a:r>
            <a:r>
              <a:rPr lang="zh-CN" altLang="en-US" dirty="0"/>
              <a:t>被</a:t>
            </a:r>
            <a:r>
              <a:rPr lang="en-US" altLang="zh-CN" dirty="0"/>
              <a:t>p</a:t>
            </a:r>
            <a:r>
              <a:rPr lang="zh-CN" altLang="en-US" dirty="0"/>
              <a:t>整除时，</a:t>
            </a:r>
            <a:r>
              <a:rPr lang="en-US" altLang="zh-CN" dirty="0"/>
              <a:t>a</a:t>
            </a:r>
            <a:r>
              <a:rPr lang="zh-CN" altLang="en-US" dirty="0"/>
              <a:t>不与</a:t>
            </a:r>
            <a:r>
              <a:rPr lang="en-US" altLang="zh-CN" dirty="0"/>
              <a:t>p</a:t>
            </a:r>
            <a:r>
              <a:rPr lang="en-US" altLang="zh-CN" baseline="30000" dirty="0"/>
              <a:t>k</a:t>
            </a:r>
            <a:r>
              <a:rPr lang="zh-CN" altLang="en-US" dirty="0"/>
              <a:t>互素：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36A2DA-5F6F-4CEF-B7B5-CD893D3E9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2024/4/22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4D7A4E1-B5B1-4B3A-B41B-54F672C6C2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41</a:t>
            </a:fld>
            <a:endParaRPr lang="en-US" altLang="zh-CN"/>
          </a:p>
        </p:txBody>
      </p:sp>
      <p:sp>
        <p:nvSpPr>
          <p:cNvPr id="6" name="文本框 1">
            <a:extLst>
              <a:ext uri="{FF2B5EF4-FFF2-40B4-BE49-F238E27FC236}">
                <a16:creationId xmlns:a16="http://schemas.microsoft.com/office/drawing/2014/main" id="{109ADA7C-59C8-4AA4-BE3F-6E94077F13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218" y="964780"/>
            <a:ext cx="10917382" cy="3483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(2)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 由定义知，     等于满足         且         的 的个数。由于  是素数，由        ，必有        。否则若          ，则     ，从而  和   有公因子  ，与         矛盾。而        当且仅当    ，所以由         得    ，所以      等于          中不能被  整除的数的个数。由于          中能被  整除的数是                ，有   个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所以                  </a:t>
            </a:r>
          </a:p>
          <a:p>
            <a:pPr>
              <a:lnSpc>
                <a:spcPct val="150000"/>
              </a:lnSpc>
              <a:spcBef>
                <a:spcPts val="1200"/>
              </a:spcBef>
              <a:buNone/>
            </a:pP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E9F8122-24AD-4C71-B066-F0039C57A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717" y="59652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BC12C5D-5DBA-46AC-8F12-29F27B42B2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717" y="59652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AC1CCC2-1D10-46AE-88FB-83A023203A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717" y="59652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638F5B9F-8B1E-4EA1-9C0F-0B294A4C3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717" y="59652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160237D4-C3A6-46A1-BEF5-F1E0E8FCB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717" y="59652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17">
            <a:extLst>
              <a:ext uri="{FF2B5EF4-FFF2-40B4-BE49-F238E27FC236}">
                <a16:creationId xmlns:a16="http://schemas.microsoft.com/office/drawing/2014/main" id="{B518BACA-2B55-4589-AF8D-280750314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717" y="59652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19">
            <a:extLst>
              <a:ext uri="{FF2B5EF4-FFF2-40B4-BE49-F238E27FC236}">
                <a16:creationId xmlns:a16="http://schemas.microsoft.com/office/drawing/2014/main" id="{5971E4D9-DF1D-4942-9CAC-541611B2FD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717" y="59652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21">
            <a:extLst>
              <a:ext uri="{FF2B5EF4-FFF2-40B4-BE49-F238E27FC236}">
                <a16:creationId xmlns:a16="http://schemas.microsoft.com/office/drawing/2014/main" id="{8BCB6F65-F889-4D87-89BC-AC02EB770A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717" y="59652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23">
            <a:extLst>
              <a:ext uri="{FF2B5EF4-FFF2-40B4-BE49-F238E27FC236}">
                <a16:creationId xmlns:a16="http://schemas.microsoft.com/office/drawing/2014/main" id="{C7ED9CEE-0478-49D1-8CE9-824BBAC2D7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717" y="59652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B04957CA-114E-4B02-B052-556BCD8AB6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5873581"/>
              </p:ext>
            </p:extLst>
          </p:nvPr>
        </p:nvGraphicFramePr>
        <p:xfrm>
          <a:off x="2850975" y="1022654"/>
          <a:ext cx="878889" cy="488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15" name="Equation" r:id="rId3" imgW="431613" imgH="228501" progId="Equation.DSMT4">
                  <p:embed/>
                </p:oleObj>
              </mc:Choice>
              <mc:Fallback>
                <p:oleObj name="Equation" r:id="rId3" imgW="431613" imgH="228501" progId="Equation.DSMT4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1364B199-5E92-4EDB-A523-1FC4901017C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0975" y="1022654"/>
                        <a:ext cx="878889" cy="4882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8A498346-E29D-4A96-B89F-4A96259C4B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6984813"/>
              </p:ext>
            </p:extLst>
          </p:nvPr>
        </p:nvGraphicFramePr>
        <p:xfrm>
          <a:off x="5011123" y="1022654"/>
          <a:ext cx="1251752" cy="48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16" name="Equation" r:id="rId5" imgW="647700" imgH="228600" progId="Equation.DSMT4">
                  <p:embed/>
                </p:oleObj>
              </mc:Choice>
              <mc:Fallback>
                <p:oleObj name="Equation" r:id="rId5" imgW="647700" imgH="228600" progId="Equation.DSMT4">
                  <p:embed/>
                  <p:pic>
                    <p:nvPicPr>
                      <p:cNvPr id="25" name="对象 24">
                        <a:extLst>
                          <a:ext uri="{FF2B5EF4-FFF2-40B4-BE49-F238E27FC236}">
                            <a16:creationId xmlns:a16="http://schemas.microsoft.com/office/drawing/2014/main" id="{D2DC8565-E142-4EA6-B8D7-718E964A68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1123" y="1022654"/>
                        <a:ext cx="1251752" cy="4895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64CFE03C-4C5D-4132-B396-83D0E07058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932500"/>
              </p:ext>
            </p:extLst>
          </p:nvPr>
        </p:nvGraphicFramePr>
        <p:xfrm>
          <a:off x="6670311" y="1022654"/>
          <a:ext cx="1251753" cy="5017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17" name="Equation" r:id="rId7" imgW="660400" imgH="228600" progId="Equation.DSMT4">
                  <p:embed/>
                </p:oleObj>
              </mc:Choice>
              <mc:Fallback>
                <p:oleObj name="Equation" r:id="rId7" imgW="660400" imgH="228600" progId="Equation.DSMT4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F949E2FA-B9F7-49BD-817C-8E3784C2662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0311" y="1022654"/>
                        <a:ext cx="1251753" cy="50170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8D3A3E0A-4EEA-462F-9CD3-99DA85F627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2952777"/>
              </p:ext>
            </p:extLst>
          </p:nvPr>
        </p:nvGraphicFramePr>
        <p:xfrm>
          <a:off x="8261926" y="1148751"/>
          <a:ext cx="308782" cy="3195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18" name="Equation" r:id="rId9" imgW="114102" imgH="126780" progId="Equation.DSMT4">
                  <p:embed/>
                </p:oleObj>
              </mc:Choice>
              <mc:Fallback>
                <p:oleObj name="Equation" r:id="rId9" imgW="114102" imgH="126780" progId="Equation.DSMT4">
                  <p:embed/>
                  <p:pic>
                    <p:nvPicPr>
                      <p:cNvPr id="29" name="对象 28">
                        <a:extLst>
                          <a:ext uri="{FF2B5EF4-FFF2-40B4-BE49-F238E27FC236}">
                            <a16:creationId xmlns:a16="http://schemas.microsoft.com/office/drawing/2014/main" id="{0B851B1F-B03F-4EDD-839E-E9214375D1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61926" y="1148751"/>
                        <a:ext cx="308782" cy="31959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F10F7837-DCB9-4B8B-ACE7-21A0993DB6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4356708"/>
              </p:ext>
            </p:extLst>
          </p:nvPr>
        </p:nvGraphicFramePr>
        <p:xfrm>
          <a:off x="10152108" y="1098254"/>
          <a:ext cx="523783" cy="368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19" name="Equation" r:id="rId11" imgW="152268" imgH="164957" progId="Equation.DSMT4">
                  <p:embed/>
                </p:oleObj>
              </mc:Choice>
              <mc:Fallback>
                <p:oleObj name="Equation" r:id="rId11" imgW="152268" imgH="164957" progId="Equation.DSMT4">
                  <p:embed/>
                  <p:pic>
                    <p:nvPicPr>
                      <p:cNvPr id="31" name="对象 30">
                        <a:extLst>
                          <a:ext uri="{FF2B5EF4-FFF2-40B4-BE49-F238E27FC236}">
                            <a16:creationId xmlns:a16="http://schemas.microsoft.com/office/drawing/2014/main" id="{E3698840-5D1C-4A5A-A16C-D6DBD9D74CA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52108" y="1098254"/>
                        <a:ext cx="523783" cy="36879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7450278A-D0AA-4224-9D49-104DE12DE6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9909479"/>
              </p:ext>
            </p:extLst>
          </p:nvPr>
        </p:nvGraphicFramePr>
        <p:xfrm>
          <a:off x="1131279" y="1564168"/>
          <a:ext cx="1251752" cy="507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20" name="Equation" r:id="rId13" imgW="660400" imgH="228600" progId="Equation.DSMT4">
                  <p:embed/>
                </p:oleObj>
              </mc:Choice>
              <mc:Fallback>
                <p:oleObj name="Equation" r:id="rId13" imgW="660400" imgH="228600" progId="Equation.DSMT4">
                  <p:embed/>
                  <p:pic>
                    <p:nvPicPr>
                      <p:cNvPr id="31745" name="对象 31744">
                        <a:extLst>
                          <a:ext uri="{FF2B5EF4-FFF2-40B4-BE49-F238E27FC236}">
                            <a16:creationId xmlns:a16="http://schemas.microsoft.com/office/drawing/2014/main" id="{6A3CBD38-0028-4178-AD73-7E69A02BB0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1279" y="1564168"/>
                        <a:ext cx="1251752" cy="50719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A4F05457-7286-4F1D-ACEE-382C3349AE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12554"/>
              </p:ext>
            </p:extLst>
          </p:nvPr>
        </p:nvGraphicFramePr>
        <p:xfrm>
          <a:off x="3225365" y="1644745"/>
          <a:ext cx="1169915" cy="468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21" name="Equation" r:id="rId15" imgW="583947" imgH="203112" progId="Equation.DSMT4">
                  <p:embed/>
                </p:oleObj>
              </mc:Choice>
              <mc:Fallback>
                <p:oleObj name="Equation" r:id="rId15" imgW="583947" imgH="203112" progId="Equation.DSMT4">
                  <p:embed/>
                  <p:pic>
                    <p:nvPicPr>
                      <p:cNvPr id="31749" name="对象 31748">
                        <a:extLst>
                          <a:ext uri="{FF2B5EF4-FFF2-40B4-BE49-F238E27FC236}">
                            <a16:creationId xmlns:a16="http://schemas.microsoft.com/office/drawing/2014/main" id="{E5FB5B27-1151-494A-9042-727D80FA61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5365" y="1644745"/>
                        <a:ext cx="1169915" cy="4688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D1C60545-9DF3-4966-813C-88EFDE78E2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7430203"/>
              </p:ext>
            </p:extLst>
          </p:nvPr>
        </p:nvGraphicFramePr>
        <p:xfrm>
          <a:off x="5715356" y="1639594"/>
          <a:ext cx="1358283" cy="455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22" name="Equation" r:id="rId17" imgW="583947" imgH="203112" progId="Equation.DSMT4">
                  <p:embed/>
                </p:oleObj>
              </mc:Choice>
              <mc:Fallback>
                <p:oleObj name="Equation" r:id="rId17" imgW="583947" imgH="203112" progId="Equation.DSMT4">
                  <p:embed/>
                  <p:pic>
                    <p:nvPicPr>
                      <p:cNvPr id="31751" name="对象 31750">
                        <a:extLst>
                          <a:ext uri="{FF2B5EF4-FFF2-40B4-BE49-F238E27FC236}">
                            <a16:creationId xmlns:a16="http://schemas.microsoft.com/office/drawing/2014/main" id="{F89416FD-BF20-46B5-8A7B-EECAD7A840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356" y="1639594"/>
                        <a:ext cx="1358283" cy="45547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D0607040-D58E-449A-8776-3D9D5AA712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9817179"/>
              </p:ext>
            </p:extLst>
          </p:nvPr>
        </p:nvGraphicFramePr>
        <p:xfrm>
          <a:off x="7762241" y="1567307"/>
          <a:ext cx="749536" cy="583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23" name="Equation" r:id="rId19" imgW="266469" imgH="253780" progId="Equation.DSMT4">
                  <p:embed/>
                </p:oleObj>
              </mc:Choice>
              <mc:Fallback>
                <p:oleObj name="Equation" r:id="rId19" imgW="266469" imgH="253780" progId="Equation.DSMT4">
                  <p:embed/>
                  <p:pic>
                    <p:nvPicPr>
                      <p:cNvPr id="31753" name="对象 31752">
                        <a:extLst>
                          <a:ext uri="{FF2B5EF4-FFF2-40B4-BE49-F238E27FC236}">
                            <a16:creationId xmlns:a16="http://schemas.microsoft.com/office/drawing/2014/main" id="{53ABC0F2-6EA9-497C-916A-03FF70D5FA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62241" y="1567307"/>
                        <a:ext cx="749536" cy="58396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C9EC732B-960C-46D3-8D8F-F6C45A8BC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0094092"/>
              </p:ext>
            </p:extLst>
          </p:nvPr>
        </p:nvGraphicFramePr>
        <p:xfrm>
          <a:off x="9473717" y="1707532"/>
          <a:ext cx="308782" cy="3195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24" name="Equation" r:id="rId21" imgW="114102" imgH="126780" progId="Equation.DSMT4">
                  <p:embed/>
                </p:oleObj>
              </mc:Choice>
              <mc:Fallback>
                <p:oleObj name="Equation" r:id="rId21" imgW="114102" imgH="126780" progId="Equation.DSMT4">
                  <p:embed/>
                  <p:pic>
                    <p:nvPicPr>
                      <p:cNvPr id="44" name="对象 43">
                        <a:extLst>
                          <a:ext uri="{FF2B5EF4-FFF2-40B4-BE49-F238E27FC236}">
                            <a16:creationId xmlns:a16="http://schemas.microsoft.com/office/drawing/2014/main" id="{76B031B2-E3FA-4399-98B3-9CEB4CF0295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73717" y="1707532"/>
                        <a:ext cx="308782" cy="31959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>
            <a:extLst>
              <a:ext uri="{FF2B5EF4-FFF2-40B4-BE49-F238E27FC236}">
                <a16:creationId xmlns:a16="http://schemas.microsoft.com/office/drawing/2014/main" id="{299E2F22-792B-4CF3-A783-15D145E4C1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5363735"/>
              </p:ext>
            </p:extLst>
          </p:nvPr>
        </p:nvGraphicFramePr>
        <p:xfrm>
          <a:off x="10152108" y="1571488"/>
          <a:ext cx="505611" cy="5022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25" name="Equation" r:id="rId22" imgW="215806" imgH="228501" progId="Equation.DSMT4">
                  <p:embed/>
                </p:oleObj>
              </mc:Choice>
              <mc:Fallback>
                <p:oleObj name="Equation" r:id="rId22" imgW="215806" imgH="228501" progId="Equation.DSMT4">
                  <p:embed/>
                  <p:pic>
                    <p:nvPicPr>
                      <p:cNvPr id="31757" name="对象 31756">
                        <a:extLst>
                          <a:ext uri="{FF2B5EF4-FFF2-40B4-BE49-F238E27FC236}">
                            <a16:creationId xmlns:a16="http://schemas.microsoft.com/office/drawing/2014/main" id="{962F5E63-C311-4058-9A06-3274DE90774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52108" y="1571488"/>
                        <a:ext cx="505611" cy="5022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80FD8A27-3FA4-4476-A023-80EBE1FB1F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0332541"/>
              </p:ext>
            </p:extLst>
          </p:nvPr>
        </p:nvGraphicFramePr>
        <p:xfrm>
          <a:off x="5572217" y="2837430"/>
          <a:ext cx="523783" cy="368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26" name="Equation" r:id="rId24" imgW="152268" imgH="164957" progId="Equation.DSMT4">
                  <p:embed/>
                </p:oleObj>
              </mc:Choice>
              <mc:Fallback>
                <p:oleObj name="Equation" r:id="rId24" imgW="152268" imgH="164957" progId="Equation.DSMT4">
                  <p:embed/>
                  <p:pic>
                    <p:nvPicPr>
                      <p:cNvPr id="47" name="对象 46">
                        <a:extLst>
                          <a:ext uri="{FF2B5EF4-FFF2-40B4-BE49-F238E27FC236}">
                            <a16:creationId xmlns:a16="http://schemas.microsoft.com/office/drawing/2014/main" id="{CFB7FFEF-83C7-4013-ACB4-F5864AD90B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2217" y="2837430"/>
                        <a:ext cx="523783" cy="36879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713427D9-4276-49C4-AF73-0575E34D12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0311842"/>
              </p:ext>
            </p:extLst>
          </p:nvPr>
        </p:nvGraphicFramePr>
        <p:xfrm>
          <a:off x="2128310" y="2148752"/>
          <a:ext cx="1276135" cy="488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27" name="Equation" r:id="rId25" imgW="660400" imgH="228600" progId="Equation.DSMT4">
                  <p:embed/>
                </p:oleObj>
              </mc:Choice>
              <mc:Fallback>
                <p:oleObj name="Equation" r:id="rId25" imgW="660400" imgH="228600" progId="Equation.DSMT4">
                  <p:embed/>
                  <p:pic>
                    <p:nvPicPr>
                      <p:cNvPr id="31759" name="对象 31758">
                        <a:extLst>
                          <a:ext uri="{FF2B5EF4-FFF2-40B4-BE49-F238E27FC236}">
                            <a16:creationId xmlns:a16="http://schemas.microsoft.com/office/drawing/2014/main" id="{78832EC3-556B-46BA-BCC0-13FA7A70F6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8310" y="2148752"/>
                        <a:ext cx="1276135" cy="4882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397604AC-2230-4838-8211-A585A4E091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7103578"/>
              </p:ext>
            </p:extLst>
          </p:nvPr>
        </p:nvGraphicFramePr>
        <p:xfrm>
          <a:off x="4742482" y="2200845"/>
          <a:ext cx="1169915" cy="468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28" name="Equation" r:id="rId26" imgW="583947" imgH="203112" progId="Equation.DSMT4">
                  <p:embed/>
                </p:oleObj>
              </mc:Choice>
              <mc:Fallback>
                <p:oleObj name="Equation" r:id="rId26" imgW="583947" imgH="203112" progId="Equation.DSMT4">
                  <p:embed/>
                  <p:pic>
                    <p:nvPicPr>
                      <p:cNvPr id="50" name="对象 49">
                        <a:extLst>
                          <a:ext uri="{FF2B5EF4-FFF2-40B4-BE49-F238E27FC236}">
                            <a16:creationId xmlns:a16="http://schemas.microsoft.com/office/drawing/2014/main" id="{2F5BF11C-CAA1-4758-A62F-70DF19D17E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2482" y="2200845"/>
                        <a:ext cx="1169915" cy="4688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11D0D11F-9A88-4383-A0F2-99C703F288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0946465"/>
              </p:ext>
            </p:extLst>
          </p:nvPr>
        </p:nvGraphicFramePr>
        <p:xfrm>
          <a:off x="7073639" y="2199177"/>
          <a:ext cx="561588" cy="458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29" name="Equation" r:id="rId27" imgW="355292" imgH="203024" progId="Equation.DSMT4">
                  <p:embed/>
                </p:oleObj>
              </mc:Choice>
              <mc:Fallback>
                <p:oleObj name="Equation" r:id="rId27" imgW="355292" imgH="203024" progId="Equation.DSMT4">
                  <p:embed/>
                  <p:pic>
                    <p:nvPicPr>
                      <p:cNvPr id="31761" name="对象 31760">
                        <a:extLst>
                          <a:ext uri="{FF2B5EF4-FFF2-40B4-BE49-F238E27FC236}">
                            <a16:creationId xmlns:a16="http://schemas.microsoft.com/office/drawing/2014/main" id="{6543F870-D955-471D-AAAD-D6A184C283E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3639" y="2199177"/>
                        <a:ext cx="561588" cy="45887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3905019B-A1FA-4EAB-83F6-FE5A438FE5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9174075"/>
              </p:ext>
            </p:extLst>
          </p:nvPr>
        </p:nvGraphicFramePr>
        <p:xfrm>
          <a:off x="9018440" y="2156342"/>
          <a:ext cx="1251753" cy="5017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30" name="Equation" r:id="rId29" imgW="660400" imgH="228600" progId="Equation.DSMT4">
                  <p:embed/>
                </p:oleObj>
              </mc:Choice>
              <mc:Fallback>
                <p:oleObj name="Equation" r:id="rId29" imgW="660400" imgH="228600" progId="Equation.DSMT4">
                  <p:embed/>
                  <p:pic>
                    <p:nvPicPr>
                      <p:cNvPr id="53" name="对象 52">
                        <a:extLst>
                          <a:ext uri="{FF2B5EF4-FFF2-40B4-BE49-F238E27FC236}">
                            <a16:creationId xmlns:a16="http://schemas.microsoft.com/office/drawing/2014/main" id="{65E0973C-C7BD-4B7C-8EEF-64FB198CBDE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18440" y="2156342"/>
                        <a:ext cx="1251753" cy="50170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53B3DC47-F01A-4276-A66E-92393DF64D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1971308"/>
              </p:ext>
            </p:extLst>
          </p:nvPr>
        </p:nvGraphicFramePr>
        <p:xfrm>
          <a:off x="10644186" y="2178176"/>
          <a:ext cx="561588" cy="458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31" name="Equation" r:id="rId30" imgW="355292" imgH="203024" progId="Equation.DSMT4">
                  <p:embed/>
                </p:oleObj>
              </mc:Choice>
              <mc:Fallback>
                <p:oleObj name="Equation" r:id="rId30" imgW="355292" imgH="203024" progId="Equation.DSMT4">
                  <p:embed/>
                  <p:pic>
                    <p:nvPicPr>
                      <p:cNvPr id="54" name="对象 53">
                        <a:extLst>
                          <a:ext uri="{FF2B5EF4-FFF2-40B4-BE49-F238E27FC236}">
                            <a16:creationId xmlns:a16="http://schemas.microsoft.com/office/drawing/2014/main" id="{2DF83ECE-32FC-445C-A7CE-149C9C6B95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44186" y="2178176"/>
                        <a:ext cx="561588" cy="45887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>
            <a:extLst>
              <a:ext uri="{FF2B5EF4-FFF2-40B4-BE49-F238E27FC236}">
                <a16:creationId xmlns:a16="http://schemas.microsoft.com/office/drawing/2014/main" id="{4DAACE0B-F444-4C1C-9E21-9A7851C5AD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4380168"/>
              </p:ext>
            </p:extLst>
          </p:nvPr>
        </p:nvGraphicFramePr>
        <p:xfrm>
          <a:off x="1423517" y="2686088"/>
          <a:ext cx="878889" cy="488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32" name="Equation" r:id="rId31" imgW="431613" imgH="228501" progId="Equation.DSMT4">
                  <p:embed/>
                </p:oleObj>
              </mc:Choice>
              <mc:Fallback>
                <p:oleObj name="Equation" r:id="rId31" imgW="431613" imgH="228501" progId="Equation.DSMT4">
                  <p:embed/>
                  <p:pic>
                    <p:nvPicPr>
                      <p:cNvPr id="55" name="对象 54">
                        <a:extLst>
                          <a:ext uri="{FF2B5EF4-FFF2-40B4-BE49-F238E27FC236}">
                            <a16:creationId xmlns:a16="http://schemas.microsoft.com/office/drawing/2014/main" id="{5FA6DC21-841E-43B0-9842-36884C12B8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3517" y="2686088"/>
                        <a:ext cx="878889" cy="4882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B2B5C143-3FB7-46C0-9859-D8E1A19E9C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9593399"/>
              </p:ext>
            </p:extLst>
          </p:nvPr>
        </p:nvGraphicFramePr>
        <p:xfrm>
          <a:off x="8989562" y="2746569"/>
          <a:ext cx="1585874" cy="488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33" name="Equation" r:id="rId32" imgW="685800" imgH="228600" progId="Equation.DSMT4">
                  <p:embed/>
                </p:oleObj>
              </mc:Choice>
              <mc:Fallback>
                <p:oleObj name="Equation" r:id="rId32" imgW="685800" imgH="228600" progId="Equation.DSMT4">
                  <p:embed/>
                  <p:pic>
                    <p:nvPicPr>
                      <p:cNvPr id="31763" name="对象 31762">
                        <a:extLst>
                          <a:ext uri="{FF2B5EF4-FFF2-40B4-BE49-F238E27FC236}">
                            <a16:creationId xmlns:a16="http://schemas.microsoft.com/office/drawing/2014/main" id="{3F988911-F7A8-4AAB-82C1-D9A873ABA5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89562" y="2746569"/>
                        <a:ext cx="1585874" cy="4882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>
            <a:extLst>
              <a:ext uri="{FF2B5EF4-FFF2-40B4-BE49-F238E27FC236}">
                <a16:creationId xmlns:a16="http://schemas.microsoft.com/office/drawing/2014/main" id="{D5E2ADEA-71F4-4832-94FB-B061AA195B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805938"/>
              </p:ext>
            </p:extLst>
          </p:nvPr>
        </p:nvGraphicFramePr>
        <p:xfrm>
          <a:off x="1023906" y="2216883"/>
          <a:ext cx="523783" cy="368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34" name="Equation" r:id="rId34" imgW="152268" imgH="164957" progId="Equation.DSMT4">
                  <p:embed/>
                </p:oleObj>
              </mc:Choice>
              <mc:Fallback>
                <p:oleObj name="Equation" r:id="rId34" imgW="152268" imgH="164957" progId="Equation.DSMT4">
                  <p:embed/>
                  <p:pic>
                    <p:nvPicPr>
                      <p:cNvPr id="58" name="对象 57">
                        <a:extLst>
                          <a:ext uri="{FF2B5EF4-FFF2-40B4-BE49-F238E27FC236}">
                            <a16:creationId xmlns:a16="http://schemas.microsoft.com/office/drawing/2014/main" id="{D6B0E1C2-7BFB-4A69-A805-9101A8B6D6B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3906" y="2216883"/>
                        <a:ext cx="523783" cy="36879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>
            <a:extLst>
              <a:ext uri="{FF2B5EF4-FFF2-40B4-BE49-F238E27FC236}">
                <a16:creationId xmlns:a16="http://schemas.microsoft.com/office/drawing/2014/main" id="{FF89A087-0947-4D89-98A8-F8AC082188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0045558"/>
              </p:ext>
            </p:extLst>
          </p:nvPr>
        </p:nvGraphicFramePr>
        <p:xfrm>
          <a:off x="2970211" y="2710683"/>
          <a:ext cx="1585874" cy="488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35" name="Equation" r:id="rId35" imgW="685800" imgH="228600" progId="Equation.DSMT4">
                  <p:embed/>
                </p:oleObj>
              </mc:Choice>
              <mc:Fallback>
                <p:oleObj name="Equation" r:id="rId35" imgW="685800" imgH="228600" progId="Equation.DSMT4">
                  <p:embed/>
                  <p:pic>
                    <p:nvPicPr>
                      <p:cNvPr id="59" name="对象 58">
                        <a:extLst>
                          <a:ext uri="{FF2B5EF4-FFF2-40B4-BE49-F238E27FC236}">
                            <a16:creationId xmlns:a16="http://schemas.microsoft.com/office/drawing/2014/main" id="{E0DB57A7-A558-4210-B414-EC6ED7A90C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0211" y="2710683"/>
                        <a:ext cx="1585874" cy="4882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D4302D68-1087-451E-B7BF-03256E667D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8375139"/>
              </p:ext>
            </p:extLst>
          </p:nvPr>
        </p:nvGraphicFramePr>
        <p:xfrm>
          <a:off x="11414507" y="2770420"/>
          <a:ext cx="523783" cy="368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36" name="Equation" r:id="rId36" imgW="152268" imgH="164957" progId="Equation.DSMT4">
                  <p:embed/>
                </p:oleObj>
              </mc:Choice>
              <mc:Fallback>
                <p:oleObj name="Equation" r:id="rId36" imgW="152268" imgH="164957" progId="Equation.DSMT4">
                  <p:embed/>
                  <p:pic>
                    <p:nvPicPr>
                      <p:cNvPr id="60" name="对象 59">
                        <a:extLst>
                          <a:ext uri="{FF2B5EF4-FFF2-40B4-BE49-F238E27FC236}">
                            <a16:creationId xmlns:a16="http://schemas.microsoft.com/office/drawing/2014/main" id="{5540566E-8874-4564-9760-378A3D891F9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14507" y="2770420"/>
                        <a:ext cx="523783" cy="36879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7FA20AEF-D1B3-4F5B-96F4-67AA01CFF1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0574213"/>
              </p:ext>
            </p:extLst>
          </p:nvPr>
        </p:nvGraphicFramePr>
        <p:xfrm>
          <a:off x="2302406" y="3223424"/>
          <a:ext cx="2400803" cy="4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37" name="Equation" r:id="rId37" imgW="1498320" imgH="228600" progId="Equation.DSMT4">
                  <p:embed/>
                </p:oleObj>
              </mc:Choice>
              <mc:Fallback>
                <p:oleObj name="Equation" r:id="rId37" imgW="1498320" imgH="228600" progId="Equation.DSMT4">
                  <p:embed/>
                  <p:pic>
                    <p:nvPicPr>
                      <p:cNvPr id="31765" name="对象 31764">
                        <a:extLst>
                          <a:ext uri="{FF2B5EF4-FFF2-40B4-BE49-F238E27FC236}">
                            <a16:creationId xmlns:a16="http://schemas.microsoft.com/office/drawing/2014/main" id="{B83DC291-9329-4C25-94F6-90C1CE75B32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2406" y="3223424"/>
                        <a:ext cx="2400803" cy="4588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>
            <a:extLst>
              <a:ext uri="{FF2B5EF4-FFF2-40B4-BE49-F238E27FC236}">
                <a16:creationId xmlns:a16="http://schemas.microsoft.com/office/drawing/2014/main" id="{0AF123FE-E235-401C-A5A9-55DF7238E6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4022517"/>
              </p:ext>
            </p:extLst>
          </p:nvPr>
        </p:nvGraphicFramePr>
        <p:xfrm>
          <a:off x="5382936" y="3234840"/>
          <a:ext cx="508126" cy="5266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38" name="Equation" r:id="rId39" imgW="304668" imgH="228501" progId="Equation.DSMT4">
                  <p:embed/>
                </p:oleObj>
              </mc:Choice>
              <mc:Fallback>
                <p:oleObj name="Equation" r:id="rId39" imgW="304668" imgH="228501" progId="Equation.DSMT4">
                  <p:embed/>
                  <p:pic>
                    <p:nvPicPr>
                      <p:cNvPr id="31767" name="对象 31766">
                        <a:extLst>
                          <a:ext uri="{FF2B5EF4-FFF2-40B4-BE49-F238E27FC236}">
                            <a16:creationId xmlns:a16="http://schemas.microsoft.com/office/drawing/2014/main" id="{246CCBA7-FBCA-4CED-B0B5-F7691C62C8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2936" y="3234840"/>
                        <a:ext cx="508126" cy="52664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9">
            <a:extLst>
              <a:ext uri="{FF2B5EF4-FFF2-40B4-BE49-F238E27FC236}">
                <a16:creationId xmlns:a16="http://schemas.microsoft.com/office/drawing/2014/main" id="{8C725DC0-83C5-42B4-AD38-7A776BA373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0214843"/>
              </p:ext>
            </p:extLst>
          </p:nvPr>
        </p:nvGraphicFramePr>
        <p:xfrm>
          <a:off x="4217988" y="3779838"/>
          <a:ext cx="3487737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39" name="Equation" r:id="rId41" imgW="2108160" imgH="419040" progId="Equation.DSMT4">
                  <p:embed/>
                </p:oleObj>
              </mc:Choice>
              <mc:Fallback>
                <p:oleObj name="Equation" r:id="rId41" imgW="2108160" imgH="419040" progId="Equation.DSMT4">
                  <p:embed/>
                  <p:pic>
                    <p:nvPicPr>
                      <p:cNvPr id="31769" name="对象 31768">
                        <a:extLst>
                          <a:ext uri="{FF2B5EF4-FFF2-40B4-BE49-F238E27FC236}">
                            <a16:creationId xmlns:a16="http://schemas.microsoft.com/office/drawing/2014/main" id="{9DD4B61C-C5C7-4927-AE8C-8CD1F49F97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7988" y="3779838"/>
                        <a:ext cx="3487737" cy="914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对象 40">
            <a:extLst>
              <a:ext uri="{FF2B5EF4-FFF2-40B4-BE49-F238E27FC236}">
                <a16:creationId xmlns:a16="http://schemas.microsoft.com/office/drawing/2014/main" id="{3AADF61C-0F6A-4F36-A1CC-A0CD524D4F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8420808"/>
              </p:ext>
            </p:extLst>
          </p:nvPr>
        </p:nvGraphicFramePr>
        <p:xfrm>
          <a:off x="5975189" y="5160447"/>
          <a:ext cx="5701209" cy="4795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40" name="Equation" r:id="rId43" imgW="2717640" imgH="228600" progId="Equation.DSMT4">
                  <p:embed/>
                </p:oleObj>
              </mc:Choice>
              <mc:Fallback>
                <p:oleObj name="Equation" r:id="rId43" imgW="2717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5975189" y="5160447"/>
                        <a:ext cx="5701209" cy="4795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4" name="object 8">
            <a:extLst>
              <a:ext uri="{FF2B5EF4-FFF2-40B4-BE49-F238E27FC236}">
                <a16:creationId xmlns:a16="http://schemas.microsoft.com/office/drawing/2014/main" id="{ED85253C-D8DB-4D38-8BE3-35D6BB2FA191}"/>
              </a:ext>
            </a:extLst>
          </p:cNvPr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475684" y="292055"/>
            <a:ext cx="313944" cy="656844"/>
          </a:xfrm>
          <a:prstGeom prst="rect">
            <a:avLst/>
          </a:prstGeom>
        </p:spPr>
      </p:pic>
      <p:sp>
        <p:nvSpPr>
          <p:cNvPr id="45" name="object 9">
            <a:extLst>
              <a:ext uri="{FF2B5EF4-FFF2-40B4-BE49-F238E27FC236}">
                <a16:creationId xmlns:a16="http://schemas.microsoft.com/office/drawing/2014/main" id="{D65C2DE2-AAA7-4BB6-AFD9-FF24923DB825}"/>
              </a:ext>
            </a:extLst>
          </p:cNvPr>
          <p:cNvSpPr/>
          <p:nvPr/>
        </p:nvSpPr>
        <p:spPr>
          <a:xfrm>
            <a:off x="883355" y="970997"/>
            <a:ext cx="6778625" cy="0"/>
          </a:xfrm>
          <a:custGeom>
            <a:avLst/>
            <a:gdLst/>
            <a:ahLst/>
            <a:cxnLst/>
            <a:rect l="l" t="t" r="r" b="b"/>
            <a:pathLst>
              <a:path w="6778625">
                <a:moveTo>
                  <a:pt x="0" y="0"/>
                </a:moveTo>
                <a:lnTo>
                  <a:pt x="6778625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6557640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4E3A08-9FE5-4D7D-A6CC-7D4BC6BCA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828" y="251618"/>
            <a:ext cx="9652000" cy="563562"/>
          </a:xfrm>
        </p:spPr>
        <p:txBody>
          <a:bodyPr/>
          <a:lstStyle/>
          <a:p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定理</a:t>
            </a:r>
            <a:r>
              <a:rPr lang="en-US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5.13 </a:t>
            </a: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）证明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9C07E6-FBC5-4834-84D9-37E058726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5562600"/>
            <a:ext cx="11176000" cy="762000"/>
          </a:xfrm>
        </p:spPr>
        <p:txBody>
          <a:bodyPr/>
          <a:lstStyle/>
          <a:p>
            <a:r>
              <a:rPr lang="zh-CN" altLang="en-US" dirty="0"/>
              <a:t>思考一下                  有其他表达形式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1C736A-E901-4296-A5F4-74C678708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2024/4/22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0BF10E6-E5DC-4579-964F-B0AD5629A1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42</a:t>
            </a:fld>
            <a:endParaRPr lang="en-US" altLang="zh-CN"/>
          </a:p>
        </p:txBody>
      </p:sp>
      <p:sp>
        <p:nvSpPr>
          <p:cNvPr id="6" name="文本框 1">
            <a:extLst>
              <a:ext uri="{FF2B5EF4-FFF2-40B4-BE49-F238E27FC236}">
                <a16:creationId xmlns:a16="http://schemas.microsoft.com/office/drawing/2014/main" id="{3AB24321-2A4F-499B-8291-5117E82299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666" y="1210123"/>
            <a:ext cx="8054668" cy="4437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）对  用归纳法，当     时，即为（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）。设      时成立，则当  时，因                       ，由    的积性得  </a:t>
            </a: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                                              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                                              </a:t>
            </a: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ABE544E5-9179-4177-937F-9C7661364D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19139" y="1418919"/>
          <a:ext cx="346230" cy="314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86" name="Equation" r:id="rId3" imgW="114201" imgH="139579" progId="Equation.DSMT4">
                  <p:embed/>
                </p:oleObj>
              </mc:Choice>
              <mc:Fallback>
                <p:oleObj name="Equation" r:id="rId3" imgW="114201" imgH="139579" progId="Equation.DSMT4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0A6AF495-2DB0-4F93-8B7D-3A3A47FEAC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9139" y="1418919"/>
                        <a:ext cx="346230" cy="31407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4988E060-5CF0-4A9B-A6C8-165E7654DD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44032" y="1330142"/>
          <a:ext cx="727968" cy="402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87" name="Equation" r:id="rId5" imgW="317087" imgH="177569" progId="Equation.DSMT4">
                  <p:embed/>
                </p:oleObj>
              </mc:Choice>
              <mc:Fallback>
                <p:oleObj name="Equation" r:id="rId5" imgW="317087" imgH="177569" progId="Equation.DSMT4">
                  <p:embed/>
                  <p:pic>
                    <p:nvPicPr>
                      <p:cNvPr id="25" name="对象 24">
                        <a:extLst>
                          <a:ext uri="{FF2B5EF4-FFF2-40B4-BE49-F238E27FC236}">
                            <a16:creationId xmlns:a16="http://schemas.microsoft.com/office/drawing/2014/main" id="{0C8CF1A1-1DFA-425F-B9C0-BCBECA3DDE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4032" y="1330142"/>
                        <a:ext cx="727968" cy="40285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CA6F8DC4-BEA7-4867-921E-CE0C589626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49928" y="1330142"/>
          <a:ext cx="798991" cy="402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88" name="Equation" r:id="rId7" imgW="291847" imgH="177646" progId="Equation.DSMT4">
                  <p:embed/>
                </p:oleObj>
              </mc:Choice>
              <mc:Fallback>
                <p:oleObj name="Equation" r:id="rId7" imgW="291847" imgH="177646" progId="Equation.DSMT4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DF546702-8AD4-4526-9AAD-5057F14C86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9928" y="1330142"/>
                        <a:ext cx="798991" cy="40285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2C427272-534C-4E86-8595-56D47A5E74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91136" y="1935905"/>
          <a:ext cx="346230" cy="314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89" name="Equation" r:id="rId9" imgW="114201" imgH="139579" progId="Equation.DSMT4">
                  <p:embed/>
                </p:oleObj>
              </mc:Choice>
              <mc:Fallback>
                <p:oleObj name="Equation" r:id="rId9" imgW="114201" imgH="139579" progId="Equation.DSMT4">
                  <p:embed/>
                  <p:pic>
                    <p:nvPicPr>
                      <p:cNvPr id="30" name="对象 29">
                        <a:extLst>
                          <a:ext uri="{FF2B5EF4-FFF2-40B4-BE49-F238E27FC236}">
                            <a16:creationId xmlns:a16="http://schemas.microsoft.com/office/drawing/2014/main" id="{471974E8-667B-41BA-A030-460AC06560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1136" y="1935905"/>
                        <a:ext cx="346230" cy="31407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EFE3A626-A069-45D9-912C-C0E4C8C55A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68907" y="1834451"/>
          <a:ext cx="3490403" cy="5169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90" name="Equation" r:id="rId10" imgW="1269449" imgH="241195" progId="Equation.DSMT4">
                  <p:embed/>
                </p:oleObj>
              </mc:Choice>
              <mc:Fallback>
                <p:oleObj name="Equation" r:id="rId10" imgW="1269449" imgH="241195" progId="Equation.DSMT4">
                  <p:embed/>
                  <p:pic>
                    <p:nvPicPr>
                      <p:cNvPr id="29" name="对象 28">
                        <a:extLst>
                          <a:ext uri="{FF2B5EF4-FFF2-40B4-BE49-F238E27FC236}">
                            <a16:creationId xmlns:a16="http://schemas.microsoft.com/office/drawing/2014/main" id="{594656EA-0F05-46D8-B57B-D86DA0CDFE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8907" y="1834451"/>
                        <a:ext cx="3490403" cy="5169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72C3923F-323A-482C-A53D-59982650E2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64186" y="1906276"/>
          <a:ext cx="673509" cy="402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91" name="Equation" r:id="rId12" imgW="330057" imgH="203112" progId="Equation.DSMT4">
                  <p:embed/>
                </p:oleObj>
              </mc:Choice>
              <mc:Fallback>
                <p:oleObj name="Equation" r:id="rId12" imgW="330057" imgH="203112" progId="Equation.DSMT4">
                  <p:embed/>
                  <p:pic>
                    <p:nvPicPr>
                      <p:cNvPr id="31744" name="对象 31743">
                        <a:extLst>
                          <a:ext uri="{FF2B5EF4-FFF2-40B4-BE49-F238E27FC236}">
                            <a16:creationId xmlns:a16="http://schemas.microsoft.com/office/drawing/2014/main" id="{E4A4310F-E18C-438E-8536-9DDC21CF5E4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4186" y="1906276"/>
                        <a:ext cx="673509" cy="40285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A2D3329D-DC73-46DF-B739-333135694FD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16449" y="2394383"/>
          <a:ext cx="6290427" cy="1566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92" name="Equation" r:id="rId14" imgW="2323800" imgH="736560" progId="Equation.DSMT4">
                  <p:embed/>
                </p:oleObj>
              </mc:Choice>
              <mc:Fallback>
                <p:oleObj name="Equation" r:id="rId14" imgW="2323800" imgH="736560" progId="Equation.DSMT4">
                  <p:embed/>
                  <p:pic>
                    <p:nvPicPr>
                      <p:cNvPr id="31747" name="对象 31746">
                        <a:extLst>
                          <a:ext uri="{FF2B5EF4-FFF2-40B4-BE49-F238E27FC236}">
                            <a16:creationId xmlns:a16="http://schemas.microsoft.com/office/drawing/2014/main" id="{01DA3E8F-7DA8-4472-AA4F-2A621698877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6449" y="2394383"/>
                        <a:ext cx="6290427" cy="156628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DBC582AC-F716-48F8-9B19-70CD55B1DB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16449" y="3868984"/>
          <a:ext cx="6006342" cy="10192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93" name="Equation" r:id="rId16" imgW="2514600" imgH="457200" progId="Equation.DSMT4">
                  <p:embed/>
                </p:oleObj>
              </mc:Choice>
              <mc:Fallback>
                <p:oleObj name="Equation" r:id="rId16" imgW="2514600" imgH="457200" progId="Equation.DSMT4">
                  <p:embed/>
                  <p:pic>
                    <p:nvPicPr>
                      <p:cNvPr id="31750" name="对象 31749">
                        <a:extLst>
                          <a:ext uri="{FF2B5EF4-FFF2-40B4-BE49-F238E27FC236}">
                            <a16:creationId xmlns:a16="http://schemas.microsoft.com/office/drawing/2014/main" id="{A83DEBA9-4F92-4D45-9416-C8D2F8C3D69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6449" y="3868984"/>
                        <a:ext cx="6006342" cy="101923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B15B38D5-7619-42BA-B879-692BEC8C6A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2848463"/>
              </p:ext>
            </p:extLst>
          </p:nvPr>
        </p:nvGraphicFramePr>
        <p:xfrm>
          <a:off x="2463227" y="5551784"/>
          <a:ext cx="2761610" cy="720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94" name="Equation" r:id="rId18" imgW="1168200" imgH="304560" progId="Equation.DSMT4">
                  <p:embed/>
                </p:oleObj>
              </mc:Choice>
              <mc:Fallback>
                <p:oleObj name="Equation" r:id="rId18" imgW="11682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463227" y="5551784"/>
                        <a:ext cx="2761610" cy="720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>
            <a:extLst>
              <a:ext uri="{FF2B5EF4-FFF2-40B4-BE49-F238E27FC236}">
                <a16:creationId xmlns:a16="http://schemas.microsoft.com/office/drawing/2014/main" id="{DA18D42B-FA03-4A24-8984-B433EA3842C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9108" y="1093291"/>
            <a:ext cx="8930000" cy="383416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C87A082-8F47-4978-953C-EEA8BBBA86C7}"/>
              </a:ext>
            </a:extLst>
          </p:cNvPr>
          <p:cNvPicPr/>
          <p:nvPr/>
        </p:nvPicPr>
        <p:blipFill>
          <a:blip r:embed="rId21"/>
          <a:stretch>
            <a:fillRect/>
          </a:stretch>
        </p:blipFill>
        <p:spPr>
          <a:xfrm>
            <a:off x="7321470" y="1818665"/>
            <a:ext cx="4796145" cy="3743936"/>
          </a:xfrm>
          <a:prstGeom prst="rect">
            <a:avLst/>
          </a:prstGeom>
        </p:spPr>
      </p:pic>
      <p:pic>
        <p:nvPicPr>
          <p:cNvPr id="19" name="object 8">
            <a:extLst>
              <a:ext uri="{FF2B5EF4-FFF2-40B4-BE49-F238E27FC236}">
                <a16:creationId xmlns:a16="http://schemas.microsoft.com/office/drawing/2014/main" id="{AF4F7799-CDDC-4829-AFBB-462018249625}"/>
              </a:ext>
            </a:extLst>
          </p:cNvPr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46157" y="189632"/>
            <a:ext cx="313944" cy="656844"/>
          </a:xfrm>
          <a:prstGeom prst="rect">
            <a:avLst/>
          </a:prstGeom>
        </p:spPr>
      </p:pic>
      <p:sp>
        <p:nvSpPr>
          <p:cNvPr id="20" name="object 9">
            <a:extLst>
              <a:ext uri="{FF2B5EF4-FFF2-40B4-BE49-F238E27FC236}">
                <a16:creationId xmlns:a16="http://schemas.microsoft.com/office/drawing/2014/main" id="{7A46287A-F76E-4746-ABC2-F44FD6BD100E}"/>
              </a:ext>
            </a:extLst>
          </p:cNvPr>
          <p:cNvSpPr/>
          <p:nvPr/>
        </p:nvSpPr>
        <p:spPr>
          <a:xfrm>
            <a:off x="853828" y="868574"/>
            <a:ext cx="6778625" cy="0"/>
          </a:xfrm>
          <a:custGeom>
            <a:avLst/>
            <a:gdLst/>
            <a:ahLst/>
            <a:cxnLst/>
            <a:rect l="l" t="t" r="r" b="b"/>
            <a:pathLst>
              <a:path w="6778625">
                <a:moveTo>
                  <a:pt x="0" y="0"/>
                </a:moveTo>
                <a:lnTo>
                  <a:pt x="6778625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5744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C3D5B-8D04-4689-BE19-06A3A6B5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Euler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函数例子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408970-A9CB-4C61-B4B2-13F12E204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3810000"/>
            <a:ext cx="11176000" cy="2514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A5B011-5711-451A-AEAD-C301E05E8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2024/4/21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6B853C-0D26-4BC0-8B94-86D5FDF561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43</a:t>
            </a:fld>
            <a:endParaRPr lang="en-US" altLang="zh-CN"/>
          </a:p>
        </p:txBody>
      </p:sp>
      <p:sp>
        <p:nvSpPr>
          <p:cNvPr id="6" name="object 11">
            <a:extLst>
              <a:ext uri="{FF2B5EF4-FFF2-40B4-BE49-F238E27FC236}">
                <a16:creationId xmlns:a16="http://schemas.microsoft.com/office/drawing/2014/main" id="{0AA5C4BD-267E-409D-8125-96F5D4ECA6F7}"/>
              </a:ext>
            </a:extLst>
          </p:cNvPr>
          <p:cNvSpPr txBox="1"/>
          <p:nvPr/>
        </p:nvSpPr>
        <p:spPr>
          <a:xfrm>
            <a:off x="2840278" y="2123278"/>
            <a:ext cx="30670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b="1" dirty="0">
                <a:latin typeface="仿宋"/>
                <a:cs typeface="仿宋"/>
              </a:rPr>
              <a:t>：</a:t>
            </a:r>
            <a:endParaRPr sz="2400">
              <a:latin typeface="仿宋"/>
              <a:cs typeface="仿宋"/>
            </a:endParaRPr>
          </a:p>
        </p:txBody>
      </p:sp>
      <p:sp>
        <p:nvSpPr>
          <p:cNvPr id="7" name="object 12">
            <a:extLst>
              <a:ext uri="{FF2B5EF4-FFF2-40B4-BE49-F238E27FC236}">
                <a16:creationId xmlns:a16="http://schemas.microsoft.com/office/drawing/2014/main" id="{1DB75675-1BD7-4183-A81B-2B3C43C7F292}"/>
              </a:ext>
            </a:extLst>
          </p:cNvPr>
          <p:cNvSpPr txBox="1"/>
          <p:nvPr/>
        </p:nvSpPr>
        <p:spPr>
          <a:xfrm>
            <a:off x="2216150" y="1371600"/>
            <a:ext cx="6115050" cy="1087755"/>
          </a:xfrm>
          <a:prstGeom prst="rect">
            <a:avLst/>
          </a:prstGeom>
        </p:spPr>
        <p:txBody>
          <a:bodyPr vert="horz" wrap="square" lIns="0" tIns="177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0"/>
              </a:spcBef>
              <a:tabLst>
                <a:tab pos="1082675" algn="l"/>
              </a:tabLst>
            </a:pPr>
            <a:r>
              <a:rPr sz="2400" b="1" spc="-25" dirty="0">
                <a:solidFill>
                  <a:srgbClr val="00AFEF"/>
                </a:solidFill>
                <a:latin typeface="仿宋"/>
                <a:cs typeface="仿宋"/>
              </a:rPr>
              <a:t>例</a:t>
            </a:r>
            <a:r>
              <a:rPr lang="en-US" sz="2400" b="1" spc="-25" dirty="0">
                <a:solidFill>
                  <a:srgbClr val="00AFEF"/>
                </a:solidFill>
                <a:latin typeface="仿宋"/>
                <a:cs typeface="仿宋"/>
              </a:rPr>
              <a:t>5.5</a:t>
            </a:r>
            <a:r>
              <a:rPr sz="2400" b="1" dirty="0">
                <a:solidFill>
                  <a:srgbClr val="00AFEF"/>
                </a:solidFill>
                <a:latin typeface="Times New Roman"/>
                <a:cs typeface="Times New Roman"/>
              </a:rPr>
              <a:t>	</a:t>
            </a:r>
            <a:r>
              <a:rPr sz="2400" spc="-10" dirty="0">
                <a:latin typeface="仿宋"/>
                <a:cs typeface="仿宋"/>
              </a:rPr>
              <a:t>计算</a:t>
            </a:r>
            <a:r>
              <a:rPr sz="2400" spc="-20" dirty="0">
                <a:latin typeface="Times New Roman"/>
                <a:cs typeface="Times New Roman"/>
              </a:rPr>
              <a:t>11</a:t>
            </a:r>
            <a:r>
              <a:rPr sz="2400" spc="-20" dirty="0">
                <a:latin typeface="仿宋"/>
                <a:cs typeface="仿宋"/>
              </a:rPr>
              <a:t>，</a:t>
            </a:r>
            <a:r>
              <a:rPr sz="2400" spc="-20" dirty="0">
                <a:latin typeface="Times New Roman"/>
                <a:cs typeface="Times New Roman"/>
              </a:rPr>
              <a:t>121</a:t>
            </a:r>
            <a:r>
              <a:rPr sz="2400" spc="-20" dirty="0">
                <a:latin typeface="仿宋"/>
                <a:cs typeface="仿宋"/>
              </a:rPr>
              <a:t>，</a:t>
            </a:r>
            <a:r>
              <a:rPr sz="2400" spc="-20" dirty="0">
                <a:latin typeface="Times New Roman"/>
                <a:cs typeface="Times New Roman"/>
              </a:rPr>
              <a:t>143</a:t>
            </a:r>
            <a:r>
              <a:rPr sz="2400" spc="-10" dirty="0">
                <a:latin typeface="仿宋"/>
                <a:cs typeface="仿宋"/>
              </a:rPr>
              <a:t>和</a:t>
            </a:r>
            <a:r>
              <a:rPr sz="2400" spc="-10" dirty="0">
                <a:latin typeface="Times New Roman"/>
                <a:cs typeface="Times New Roman"/>
              </a:rPr>
              <a:t>120</a:t>
            </a:r>
            <a:r>
              <a:rPr sz="2400" spc="-10" dirty="0">
                <a:latin typeface="仿宋"/>
                <a:cs typeface="仿宋"/>
              </a:rPr>
              <a:t>的欧拉函数</a:t>
            </a:r>
            <a:r>
              <a:rPr sz="2400" spc="-50" dirty="0">
                <a:latin typeface="仿宋"/>
                <a:cs typeface="仿宋"/>
              </a:rPr>
              <a:t>。</a:t>
            </a:r>
            <a:endParaRPr sz="2400" dirty="0">
              <a:latin typeface="仿宋"/>
              <a:cs typeface="仿宋"/>
            </a:endParaRPr>
          </a:p>
          <a:p>
            <a:pPr marL="317500">
              <a:lnSpc>
                <a:spcPct val="100000"/>
              </a:lnSpc>
              <a:spcBef>
                <a:spcPts val="1300"/>
              </a:spcBef>
              <a:tabLst>
                <a:tab pos="3547110" algn="l"/>
              </a:tabLst>
            </a:pPr>
            <a:r>
              <a:rPr sz="2400" b="1" spc="-50" dirty="0">
                <a:latin typeface="仿宋"/>
                <a:cs typeface="仿宋"/>
              </a:rPr>
              <a:t>解</a:t>
            </a:r>
            <a:r>
              <a:rPr sz="2400" b="1" dirty="0">
                <a:latin typeface="仿宋"/>
                <a:cs typeface="仿宋"/>
              </a:rPr>
              <a:t>	</a:t>
            </a:r>
            <a:r>
              <a:rPr sz="2400" spc="-50" dirty="0">
                <a:latin typeface="仿宋"/>
                <a:cs typeface="仿宋"/>
              </a:rPr>
              <a:t>。</a:t>
            </a:r>
            <a:endParaRPr sz="2400" dirty="0">
              <a:latin typeface="仿宋"/>
              <a:cs typeface="仿宋"/>
            </a:endParaRPr>
          </a:p>
        </p:txBody>
      </p:sp>
      <p:sp>
        <p:nvSpPr>
          <p:cNvPr id="8" name="object 13">
            <a:extLst>
              <a:ext uri="{FF2B5EF4-FFF2-40B4-BE49-F238E27FC236}">
                <a16:creationId xmlns:a16="http://schemas.microsoft.com/office/drawing/2014/main" id="{42A4DAFF-B5B9-45DB-8604-34B5EA15F3AA}"/>
              </a:ext>
            </a:extLst>
          </p:cNvPr>
          <p:cNvSpPr txBox="1"/>
          <p:nvPr/>
        </p:nvSpPr>
        <p:spPr>
          <a:xfrm>
            <a:off x="4371339" y="2433222"/>
            <a:ext cx="1528445" cy="1087120"/>
          </a:xfrm>
          <a:prstGeom prst="rect">
            <a:avLst/>
          </a:prstGeom>
        </p:spPr>
        <p:txBody>
          <a:bodyPr vert="horz" wrap="square" lIns="0" tIns="177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2400" spc="-20" dirty="0">
                <a:latin typeface="仿宋"/>
                <a:cs typeface="仿宋"/>
              </a:rPr>
              <a:t>，因此</a:t>
            </a:r>
            <a:endParaRPr sz="2400" dirty="0">
              <a:latin typeface="仿宋"/>
              <a:cs typeface="仿宋"/>
            </a:endParaRPr>
          </a:p>
          <a:p>
            <a:pPr marL="600710">
              <a:lnSpc>
                <a:spcPct val="100000"/>
              </a:lnSpc>
              <a:spcBef>
                <a:spcPts val="1300"/>
              </a:spcBef>
            </a:pPr>
            <a:r>
              <a:rPr sz="2400" spc="-20" dirty="0">
                <a:latin typeface="仿宋"/>
                <a:cs typeface="仿宋"/>
              </a:rPr>
              <a:t>，因此</a:t>
            </a:r>
            <a:endParaRPr sz="2400" dirty="0">
              <a:latin typeface="仿宋"/>
              <a:cs typeface="仿宋"/>
            </a:endParaRPr>
          </a:p>
        </p:txBody>
      </p:sp>
      <p:sp>
        <p:nvSpPr>
          <p:cNvPr id="9" name="object 14">
            <a:extLst>
              <a:ext uri="{FF2B5EF4-FFF2-40B4-BE49-F238E27FC236}">
                <a16:creationId xmlns:a16="http://schemas.microsoft.com/office/drawing/2014/main" id="{6FCC8567-56A1-4D97-9FB7-3E357A215836}"/>
              </a:ext>
            </a:extLst>
          </p:cNvPr>
          <p:cNvSpPr txBox="1"/>
          <p:nvPr/>
        </p:nvSpPr>
        <p:spPr>
          <a:xfrm>
            <a:off x="8487155" y="2598068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仿宋"/>
                <a:cs typeface="仿宋"/>
              </a:rPr>
              <a:t>。</a:t>
            </a:r>
            <a:endParaRPr sz="2400">
              <a:latin typeface="仿宋"/>
              <a:cs typeface="仿宋"/>
            </a:endParaRPr>
          </a:p>
        </p:txBody>
      </p:sp>
      <p:sp>
        <p:nvSpPr>
          <p:cNvPr id="10" name="object 15">
            <a:extLst>
              <a:ext uri="{FF2B5EF4-FFF2-40B4-BE49-F238E27FC236}">
                <a16:creationId xmlns:a16="http://schemas.microsoft.com/office/drawing/2014/main" id="{C13F75D3-31D1-4264-A11B-AD51463E47D5}"/>
              </a:ext>
            </a:extLst>
          </p:cNvPr>
          <p:cNvSpPr txBox="1"/>
          <p:nvPr/>
        </p:nvSpPr>
        <p:spPr>
          <a:xfrm>
            <a:off x="9075419" y="3659026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仿宋"/>
                <a:cs typeface="仿宋"/>
              </a:rPr>
              <a:t>。</a:t>
            </a:r>
            <a:endParaRPr sz="2400">
              <a:latin typeface="仿宋"/>
              <a:cs typeface="仿宋"/>
            </a:endParaRPr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8D0C5584-1072-4858-8539-5915632A472E}"/>
              </a:ext>
            </a:extLst>
          </p:cNvPr>
          <p:cNvSpPr txBox="1"/>
          <p:nvPr/>
        </p:nvSpPr>
        <p:spPr>
          <a:xfrm>
            <a:off x="5112385" y="4189073"/>
            <a:ext cx="9398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仿宋"/>
                <a:cs typeface="仿宋"/>
              </a:rPr>
              <a:t>，因此</a:t>
            </a:r>
            <a:endParaRPr sz="2400">
              <a:latin typeface="仿宋"/>
              <a:cs typeface="仿宋"/>
            </a:endParaRPr>
          </a:p>
        </p:txBody>
      </p:sp>
      <p:sp>
        <p:nvSpPr>
          <p:cNvPr id="12" name="object 17">
            <a:extLst>
              <a:ext uri="{FF2B5EF4-FFF2-40B4-BE49-F238E27FC236}">
                <a16:creationId xmlns:a16="http://schemas.microsoft.com/office/drawing/2014/main" id="{189CB94B-2B31-4362-B774-B0330DD2C6B2}"/>
              </a:ext>
            </a:extLst>
          </p:cNvPr>
          <p:cNvSpPr txBox="1"/>
          <p:nvPr/>
        </p:nvSpPr>
        <p:spPr>
          <a:xfrm>
            <a:off x="8008238" y="4720111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仿宋"/>
                <a:cs typeface="仿宋"/>
              </a:rPr>
              <a:t>。</a:t>
            </a:r>
            <a:endParaRPr sz="2400">
              <a:latin typeface="仿宋"/>
              <a:cs typeface="仿宋"/>
            </a:endParaRPr>
          </a:p>
        </p:txBody>
      </p:sp>
      <p:pic>
        <p:nvPicPr>
          <p:cNvPr id="13" name="object 18">
            <a:extLst>
              <a:ext uri="{FF2B5EF4-FFF2-40B4-BE49-F238E27FC236}">
                <a16:creationId xmlns:a16="http://schemas.microsoft.com/office/drawing/2014/main" id="{E38158BF-BE4C-4F48-A9F2-0EF3CB3E1ED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6571" y="2138721"/>
            <a:ext cx="2592751" cy="300024"/>
          </a:xfrm>
          <a:prstGeom prst="rect">
            <a:avLst/>
          </a:prstGeom>
        </p:spPr>
      </p:pic>
      <p:pic>
        <p:nvPicPr>
          <p:cNvPr id="14" name="object 19">
            <a:extLst>
              <a:ext uri="{FF2B5EF4-FFF2-40B4-BE49-F238E27FC236}">
                <a16:creationId xmlns:a16="http://schemas.microsoft.com/office/drawing/2014/main" id="{AD2A407E-4A97-4615-B981-DD23FD62BA7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96443" y="2640897"/>
            <a:ext cx="1208227" cy="253710"/>
          </a:xfrm>
          <a:prstGeom prst="rect">
            <a:avLst/>
          </a:prstGeom>
        </p:spPr>
      </p:pic>
      <p:pic>
        <p:nvPicPr>
          <p:cNvPr id="15" name="object 20">
            <a:extLst>
              <a:ext uri="{FF2B5EF4-FFF2-40B4-BE49-F238E27FC236}">
                <a16:creationId xmlns:a16="http://schemas.microsoft.com/office/drawing/2014/main" id="{576EE5B2-7471-4224-AAC0-B9A7803851B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17109" y="2617971"/>
            <a:ext cx="3150008" cy="328418"/>
          </a:xfrm>
          <a:prstGeom prst="rect">
            <a:avLst/>
          </a:prstGeom>
        </p:spPr>
      </p:pic>
      <p:pic>
        <p:nvPicPr>
          <p:cNvPr id="16" name="object 21">
            <a:extLst>
              <a:ext uri="{FF2B5EF4-FFF2-40B4-BE49-F238E27FC236}">
                <a16:creationId xmlns:a16="http://schemas.microsoft.com/office/drawing/2014/main" id="{10E376C7-BDEE-4823-8B63-F4D0445429BB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96377" y="3241636"/>
            <a:ext cx="1758017" cy="207238"/>
          </a:xfrm>
          <a:prstGeom prst="rect">
            <a:avLst/>
          </a:prstGeom>
        </p:spPr>
      </p:pic>
      <p:grpSp>
        <p:nvGrpSpPr>
          <p:cNvPr id="17" name="object 22">
            <a:extLst>
              <a:ext uri="{FF2B5EF4-FFF2-40B4-BE49-F238E27FC236}">
                <a16:creationId xmlns:a16="http://schemas.microsoft.com/office/drawing/2014/main" id="{823BD5B9-F2E8-4109-81FE-B3DE3C0ABFE3}"/>
              </a:ext>
            </a:extLst>
          </p:cNvPr>
          <p:cNvGrpSpPr/>
          <p:nvPr/>
        </p:nvGrpSpPr>
        <p:grpSpPr>
          <a:xfrm>
            <a:off x="3084208" y="3689909"/>
            <a:ext cx="6036310" cy="325120"/>
            <a:chOff x="1403998" y="3637048"/>
            <a:chExt cx="6036310" cy="325120"/>
          </a:xfrm>
        </p:grpSpPr>
        <p:pic>
          <p:nvPicPr>
            <p:cNvPr id="18" name="object 23">
              <a:extLst>
                <a:ext uri="{FF2B5EF4-FFF2-40B4-BE49-F238E27FC236}">
                  <a16:creationId xmlns:a16="http://schemas.microsoft.com/office/drawing/2014/main" id="{7523EC00-FA0D-43D2-B347-CF49CB3DF1A1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3998" y="3637048"/>
              <a:ext cx="6035992" cy="299369"/>
            </a:xfrm>
            <a:prstGeom prst="rect">
              <a:avLst/>
            </a:prstGeom>
          </p:spPr>
        </p:pic>
        <p:sp>
          <p:nvSpPr>
            <p:cNvPr id="19" name="object 24">
              <a:extLst>
                <a:ext uri="{FF2B5EF4-FFF2-40B4-BE49-F238E27FC236}">
                  <a16:creationId xmlns:a16="http://schemas.microsoft.com/office/drawing/2014/main" id="{3B814E10-1F5B-4C61-AF1F-85E30DE65DB9}"/>
                </a:ext>
              </a:extLst>
            </p:cNvPr>
            <p:cNvSpPr/>
            <p:nvPr/>
          </p:nvSpPr>
          <p:spPr>
            <a:xfrm>
              <a:off x="1403998" y="3936418"/>
              <a:ext cx="6036310" cy="25400"/>
            </a:xfrm>
            <a:custGeom>
              <a:avLst/>
              <a:gdLst/>
              <a:ahLst/>
              <a:cxnLst/>
              <a:rect l="l" t="t" r="r" b="b"/>
              <a:pathLst>
                <a:path w="6036309" h="25400">
                  <a:moveTo>
                    <a:pt x="6035992" y="0"/>
                  </a:moveTo>
                  <a:lnTo>
                    <a:pt x="0" y="0"/>
                  </a:lnTo>
                  <a:lnTo>
                    <a:pt x="0" y="25176"/>
                  </a:lnTo>
                  <a:lnTo>
                    <a:pt x="6035992" y="25176"/>
                  </a:lnTo>
                  <a:lnTo>
                    <a:pt x="6035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5">
            <a:extLst>
              <a:ext uri="{FF2B5EF4-FFF2-40B4-BE49-F238E27FC236}">
                <a16:creationId xmlns:a16="http://schemas.microsoft.com/office/drawing/2014/main" id="{8B7D7D6F-98F0-4A00-900F-E0F68AF1BC78}"/>
              </a:ext>
            </a:extLst>
          </p:cNvPr>
          <p:cNvGrpSpPr/>
          <p:nvPr/>
        </p:nvGrpSpPr>
        <p:grpSpPr>
          <a:xfrm>
            <a:off x="3049142" y="4235713"/>
            <a:ext cx="2096770" cy="338455"/>
            <a:chOff x="1368932" y="4182852"/>
            <a:chExt cx="2096770" cy="338455"/>
          </a:xfrm>
        </p:grpSpPr>
        <p:pic>
          <p:nvPicPr>
            <p:cNvPr id="21" name="object 26">
              <a:extLst>
                <a:ext uri="{FF2B5EF4-FFF2-40B4-BE49-F238E27FC236}">
                  <a16:creationId xmlns:a16="http://schemas.microsoft.com/office/drawing/2014/main" id="{8831FE9C-BA47-4DFF-9260-42E615FE7933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8932" y="4182852"/>
              <a:ext cx="2096571" cy="266799"/>
            </a:xfrm>
            <a:prstGeom prst="rect">
              <a:avLst/>
            </a:prstGeom>
          </p:spPr>
        </p:pic>
        <p:sp>
          <p:nvSpPr>
            <p:cNvPr id="22" name="object 27">
              <a:extLst>
                <a:ext uri="{FF2B5EF4-FFF2-40B4-BE49-F238E27FC236}">
                  <a16:creationId xmlns:a16="http://schemas.microsoft.com/office/drawing/2014/main" id="{3A6A6867-D007-4CD7-B18E-75AD17C20B58}"/>
                </a:ext>
              </a:extLst>
            </p:cNvPr>
            <p:cNvSpPr/>
            <p:nvPr/>
          </p:nvSpPr>
          <p:spPr>
            <a:xfrm>
              <a:off x="1368932" y="4449652"/>
              <a:ext cx="2096770" cy="71755"/>
            </a:xfrm>
            <a:custGeom>
              <a:avLst/>
              <a:gdLst/>
              <a:ahLst/>
              <a:cxnLst/>
              <a:rect l="l" t="t" r="r" b="b"/>
              <a:pathLst>
                <a:path w="2096770" h="71754">
                  <a:moveTo>
                    <a:pt x="2096572" y="0"/>
                  </a:moveTo>
                  <a:lnTo>
                    <a:pt x="0" y="0"/>
                  </a:lnTo>
                  <a:lnTo>
                    <a:pt x="0" y="71137"/>
                  </a:lnTo>
                  <a:lnTo>
                    <a:pt x="2096572" y="71137"/>
                  </a:lnTo>
                  <a:lnTo>
                    <a:pt x="20965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3" name="object 28">
            <a:extLst>
              <a:ext uri="{FF2B5EF4-FFF2-40B4-BE49-F238E27FC236}">
                <a16:creationId xmlns:a16="http://schemas.microsoft.com/office/drawing/2014/main" id="{FB834E6A-C76B-4D5D-8565-E97DB7B41537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025008" y="4659041"/>
            <a:ext cx="4909573" cy="61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397058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C5AD0-9AE0-4039-9D2D-A96A1F70B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109" y="281349"/>
            <a:ext cx="9652000" cy="563562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模指数运算与</a:t>
            </a:r>
            <a:r>
              <a:rPr lang="zh-CN" altLang="en-US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阶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745592-66C3-4C41-ADFE-A25DC51B3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5761036"/>
            <a:ext cx="11176000" cy="563563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B178E1-4693-46A8-A03C-DBB90CFBF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2024/4/22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9BFA6CD-A744-4EC4-A6C0-EC3BC4E28A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44</a:t>
            </a:fld>
            <a:endParaRPr lang="en-US" altLang="zh-CN"/>
          </a:p>
        </p:txBody>
      </p:sp>
      <p:sp>
        <p:nvSpPr>
          <p:cNvPr id="7" name="文本框 1">
            <a:extLst>
              <a:ext uri="{FF2B5EF4-FFF2-40B4-BE49-F238E27FC236}">
                <a16:creationId xmlns:a16="http://schemas.microsoft.com/office/drawing/2014/main" id="{B26DE89E-EBD0-4A8F-978D-C03ADB6300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873125"/>
            <a:ext cx="77755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模指数运算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是指对给定的正整数             ，计算                </a:t>
            </a:r>
          </a:p>
        </p:txBody>
      </p:sp>
      <p:graphicFrame>
        <p:nvGraphicFramePr>
          <p:cNvPr id="8" name="对象 3">
            <a:extLst>
              <a:ext uri="{FF2B5EF4-FFF2-40B4-BE49-F238E27FC236}">
                <a16:creationId xmlns:a16="http://schemas.microsoft.com/office/drawing/2014/main" id="{8ECE3209-B895-4E5B-B850-FA500CCDF4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6471071"/>
              </p:ext>
            </p:extLst>
          </p:nvPr>
        </p:nvGraphicFramePr>
        <p:xfrm>
          <a:off x="5458691" y="1057637"/>
          <a:ext cx="649288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004" name="Equation" r:id="rId3" imgW="296867" imgH="167795" progId="Equation.DSMT4">
                  <p:embed/>
                </p:oleObj>
              </mc:Choice>
              <mc:Fallback>
                <p:oleObj name="Equation" r:id="rId3" imgW="296867" imgH="167795" progId="Equation.DSMT4">
                  <p:embed/>
                  <p:pic>
                    <p:nvPicPr>
                      <p:cNvPr id="61445" name="对象 3">
                        <a:extLst>
                          <a:ext uri="{FF2B5EF4-FFF2-40B4-BE49-F238E27FC236}">
                            <a16:creationId xmlns:a16="http://schemas.microsoft.com/office/drawing/2014/main" id="{0C47249A-4878-4EE3-92C4-37D8633FC3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8691" y="1057637"/>
                        <a:ext cx="649288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5">
            <a:extLst>
              <a:ext uri="{FF2B5EF4-FFF2-40B4-BE49-F238E27FC236}">
                <a16:creationId xmlns:a16="http://schemas.microsoft.com/office/drawing/2014/main" id="{9C8AB296-E5C0-41FB-82C8-5F4382906B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7301026"/>
              </p:ext>
            </p:extLst>
          </p:nvPr>
        </p:nvGraphicFramePr>
        <p:xfrm>
          <a:off x="7278265" y="873125"/>
          <a:ext cx="1571618" cy="54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005" name="Equation" r:id="rId5" imgW="614400" imgH="204800" progId="Equation.DSMT4">
                  <p:embed/>
                </p:oleObj>
              </mc:Choice>
              <mc:Fallback>
                <p:oleObj name="Equation" r:id="rId5" imgW="614400" imgH="204800" progId="Equation.DSMT4">
                  <p:embed/>
                  <p:pic>
                    <p:nvPicPr>
                      <p:cNvPr id="61447" name="对象 5">
                        <a:extLst>
                          <a:ext uri="{FF2B5EF4-FFF2-40B4-BE49-F238E27FC236}">
                            <a16:creationId xmlns:a16="http://schemas.microsoft.com/office/drawing/2014/main" id="{FA2F5706-C99F-46DF-B7CA-D2D00403C0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8265" y="873125"/>
                        <a:ext cx="1571618" cy="54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1">
            <a:extLst>
              <a:ext uri="{FF2B5EF4-FFF2-40B4-BE49-F238E27FC236}">
                <a16:creationId xmlns:a16="http://schemas.microsoft.com/office/drawing/2014/main" id="{4FE4CAC8-EEF9-44F8-A6B7-C64A661967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2" y="1580857"/>
            <a:ext cx="9297988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zh-CN" sz="2400" b="1" dirty="0">
                <a:latin typeface="+mn-ea"/>
                <a:ea typeface="+mn-ea"/>
              </a:rPr>
              <a:t>【</a:t>
            </a:r>
            <a:r>
              <a:rPr lang="zh-CN" altLang="en-US" sz="2400" b="1" dirty="0">
                <a:latin typeface="+mn-ea"/>
                <a:ea typeface="+mn-ea"/>
              </a:rPr>
              <a:t>例</a:t>
            </a:r>
            <a:r>
              <a:rPr lang="en-US" altLang="zh-CN" sz="2400" b="1" dirty="0">
                <a:latin typeface="+mn-ea"/>
                <a:ea typeface="+mn-ea"/>
              </a:rPr>
              <a:t>】 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    ，则易求出                  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,                    ,                 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由于                                   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所以                  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,                    , …  ,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即从                开始所求的幂出现循环，循环周期为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可见在模指数运算中，若能找出循环周期，则会使得计算简单。</a:t>
            </a:r>
          </a:p>
        </p:txBody>
      </p:sp>
      <p:graphicFrame>
        <p:nvGraphicFramePr>
          <p:cNvPr id="11" name="对象 7">
            <a:extLst>
              <a:ext uri="{FF2B5EF4-FFF2-40B4-BE49-F238E27FC236}">
                <a16:creationId xmlns:a16="http://schemas.microsoft.com/office/drawing/2014/main" id="{FF91E6A4-ECB6-4E0D-8717-B73ECD1D2A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9559437"/>
              </p:ext>
            </p:extLst>
          </p:nvPr>
        </p:nvGraphicFramePr>
        <p:xfrm>
          <a:off x="846138" y="1990432"/>
          <a:ext cx="144145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006" name="Equation" r:id="rId7" imgW="776807" imgH="203682" progId="Equation.DSMT4">
                  <p:embed/>
                </p:oleObj>
              </mc:Choice>
              <mc:Fallback>
                <p:oleObj name="Equation" r:id="rId7" imgW="776807" imgH="203682" progId="Equation.DSMT4">
                  <p:embed/>
                  <p:pic>
                    <p:nvPicPr>
                      <p:cNvPr id="61449" name="对象 7">
                        <a:extLst>
                          <a:ext uri="{FF2B5EF4-FFF2-40B4-BE49-F238E27FC236}">
                            <a16:creationId xmlns:a16="http://schemas.microsoft.com/office/drawing/2014/main" id="{10715B88-3A0D-45C9-91C8-0509C105FD41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6138" y="1990432"/>
                        <a:ext cx="1441450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9">
            <a:extLst>
              <a:ext uri="{FF2B5EF4-FFF2-40B4-BE49-F238E27FC236}">
                <a16:creationId xmlns:a16="http://schemas.microsoft.com/office/drawing/2014/main" id="{02114C2C-5F77-49DC-B6D3-E3F6CDDA6C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626606"/>
              </p:ext>
            </p:extLst>
          </p:nvPr>
        </p:nvGraphicFramePr>
        <p:xfrm>
          <a:off x="3770313" y="1960270"/>
          <a:ext cx="1439862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007" name="Equation" r:id="rId9" imgW="806047" imgH="204710" progId="Equation.DSMT4">
                  <p:embed/>
                </p:oleObj>
              </mc:Choice>
              <mc:Fallback>
                <p:oleObj name="Equation" r:id="rId9" imgW="806047" imgH="204710" progId="Equation.DSMT4">
                  <p:embed/>
                  <p:pic>
                    <p:nvPicPr>
                      <p:cNvPr id="61451" name="对象 9">
                        <a:extLst>
                          <a:ext uri="{FF2B5EF4-FFF2-40B4-BE49-F238E27FC236}">
                            <a16:creationId xmlns:a16="http://schemas.microsoft.com/office/drawing/2014/main" id="{94ABCAF0-0218-43BE-A9AF-095E3845A3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0313" y="1960270"/>
                        <a:ext cx="1439862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1">
            <a:extLst>
              <a:ext uri="{FF2B5EF4-FFF2-40B4-BE49-F238E27FC236}">
                <a16:creationId xmlns:a16="http://schemas.microsoft.com/office/drawing/2014/main" id="{5A2FFE1E-89B0-4DEF-AB30-90BA3968F6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2629793"/>
              </p:ext>
            </p:extLst>
          </p:nvPr>
        </p:nvGraphicFramePr>
        <p:xfrm>
          <a:off x="5245100" y="1990432"/>
          <a:ext cx="1595438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008" name="Equation" r:id="rId11" imgW="870019" imgH="204710" progId="Equation.DSMT4">
                  <p:embed/>
                </p:oleObj>
              </mc:Choice>
              <mc:Fallback>
                <p:oleObj name="Equation" r:id="rId11" imgW="870019" imgH="204710" progId="Equation.DSMT4">
                  <p:embed/>
                  <p:pic>
                    <p:nvPicPr>
                      <p:cNvPr id="61453" name="对象 11">
                        <a:extLst>
                          <a:ext uri="{FF2B5EF4-FFF2-40B4-BE49-F238E27FC236}">
                            <a16:creationId xmlns:a16="http://schemas.microsoft.com/office/drawing/2014/main" id="{3D1D9D82-F7ED-408C-AD65-EAABB13993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5100" y="1990432"/>
                        <a:ext cx="1595438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5B8CD982-F6DC-4C9D-92CC-CC2D70214F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1659141"/>
              </p:ext>
            </p:extLst>
          </p:nvPr>
        </p:nvGraphicFramePr>
        <p:xfrm>
          <a:off x="6932613" y="1976145"/>
          <a:ext cx="1362075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009" name="Equation" r:id="rId13" imgW="793253" imgH="204710" progId="Equation.DSMT4">
                  <p:embed/>
                </p:oleObj>
              </mc:Choice>
              <mc:Fallback>
                <p:oleObj name="Equation" r:id="rId13" imgW="793253" imgH="204710" progId="Equation.DSMT4">
                  <p:embed/>
                  <p:pic>
                    <p:nvPicPr>
                      <p:cNvPr id="61455" name="对象 13">
                        <a:extLst>
                          <a:ext uri="{FF2B5EF4-FFF2-40B4-BE49-F238E27FC236}">
                            <a16:creationId xmlns:a16="http://schemas.microsoft.com/office/drawing/2014/main" id="{048B858E-926D-45F3-9617-79106126F9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2613" y="1976145"/>
                        <a:ext cx="1362075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5">
            <a:extLst>
              <a:ext uri="{FF2B5EF4-FFF2-40B4-BE49-F238E27FC236}">
                <a16:creationId xmlns:a16="http://schemas.microsoft.com/office/drawing/2014/main" id="{EDA8C6A5-3511-426D-A168-4D25A66709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9322476"/>
              </p:ext>
            </p:extLst>
          </p:nvPr>
        </p:nvGraphicFramePr>
        <p:xfrm>
          <a:off x="1663700" y="2336507"/>
          <a:ext cx="27336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010" name="Equation" r:id="rId15" imgW="1497950" imgH="203112" progId="Equation.DSMT4">
                  <p:embed/>
                </p:oleObj>
              </mc:Choice>
              <mc:Fallback>
                <p:oleObj name="Equation" r:id="rId15" imgW="1497950" imgH="203112" progId="Equation.DSMT4">
                  <p:embed/>
                  <p:pic>
                    <p:nvPicPr>
                      <p:cNvPr id="61457" name="对象 15">
                        <a:extLst>
                          <a:ext uri="{FF2B5EF4-FFF2-40B4-BE49-F238E27FC236}">
                            <a16:creationId xmlns:a16="http://schemas.microsoft.com/office/drawing/2014/main" id="{9964040C-280A-46F7-88AE-FCCA078891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3700" y="2336507"/>
                        <a:ext cx="273367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7">
            <a:extLst>
              <a:ext uri="{FF2B5EF4-FFF2-40B4-BE49-F238E27FC236}">
                <a16:creationId xmlns:a16="http://schemas.microsoft.com/office/drawing/2014/main" id="{65BA46CF-60DC-49CF-A0C6-EE36048CCC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1922101"/>
              </p:ext>
            </p:extLst>
          </p:nvPr>
        </p:nvGraphicFramePr>
        <p:xfrm>
          <a:off x="5245100" y="2336507"/>
          <a:ext cx="1308100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011" name="Equation" r:id="rId17" imgW="818842" imgH="204710" progId="Equation.DSMT4">
                  <p:embed/>
                </p:oleObj>
              </mc:Choice>
              <mc:Fallback>
                <p:oleObj name="Equation" r:id="rId17" imgW="818842" imgH="204710" progId="Equation.DSMT4">
                  <p:embed/>
                  <p:pic>
                    <p:nvPicPr>
                      <p:cNvPr id="61459" name="对象 17">
                        <a:extLst>
                          <a:ext uri="{FF2B5EF4-FFF2-40B4-BE49-F238E27FC236}">
                            <a16:creationId xmlns:a16="http://schemas.microsoft.com/office/drawing/2014/main" id="{CD8CC187-329B-4DC4-AC40-0E83E5F3E5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5100" y="2336507"/>
                        <a:ext cx="1308100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21">
            <a:extLst>
              <a:ext uri="{FF2B5EF4-FFF2-40B4-BE49-F238E27FC236}">
                <a16:creationId xmlns:a16="http://schemas.microsoft.com/office/drawing/2014/main" id="{C2ECA904-D14A-4384-88BD-838C4B2B5E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4455482"/>
              </p:ext>
            </p:extLst>
          </p:nvPr>
        </p:nvGraphicFramePr>
        <p:xfrm>
          <a:off x="6805613" y="2353970"/>
          <a:ext cx="14065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012" name="Equation" r:id="rId19" imgW="895608" imgH="204710" progId="Equation.DSMT4">
                  <p:embed/>
                </p:oleObj>
              </mc:Choice>
              <mc:Fallback>
                <p:oleObj name="Equation" r:id="rId19" imgW="895608" imgH="204710" progId="Equation.DSMT4">
                  <p:embed/>
                  <p:pic>
                    <p:nvPicPr>
                      <p:cNvPr id="61462" name="对象 21">
                        <a:extLst>
                          <a:ext uri="{FF2B5EF4-FFF2-40B4-BE49-F238E27FC236}">
                            <a16:creationId xmlns:a16="http://schemas.microsoft.com/office/drawing/2014/main" id="{FE1B3D19-CFA9-4B83-AD6E-0B8653F4BB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5613" y="2353970"/>
                        <a:ext cx="1406525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23">
            <a:extLst>
              <a:ext uri="{FF2B5EF4-FFF2-40B4-BE49-F238E27FC236}">
                <a16:creationId xmlns:a16="http://schemas.microsoft.com/office/drawing/2014/main" id="{3FE98BFE-8010-4ADA-8E0F-AE9374884B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1750301"/>
              </p:ext>
            </p:extLst>
          </p:nvPr>
        </p:nvGraphicFramePr>
        <p:xfrm>
          <a:off x="9754393" y="2321064"/>
          <a:ext cx="1112837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013" name="Equation" r:id="rId21" imgW="614400" imgH="204800" progId="Equation.DSMT4">
                  <p:embed/>
                </p:oleObj>
              </mc:Choice>
              <mc:Fallback>
                <p:oleObj name="Equation" r:id="rId21" imgW="614400" imgH="204800" progId="Equation.DSMT4">
                  <p:embed/>
                  <p:pic>
                    <p:nvPicPr>
                      <p:cNvPr id="61464" name="对象 23">
                        <a:extLst>
                          <a:ext uri="{FF2B5EF4-FFF2-40B4-BE49-F238E27FC236}">
                            <a16:creationId xmlns:a16="http://schemas.microsoft.com/office/drawing/2014/main" id="{69E41AB6-2905-4509-ACC4-41617789AF0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54393" y="2321064"/>
                        <a:ext cx="1112837" cy="382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24">
            <a:extLst>
              <a:ext uri="{FF2B5EF4-FFF2-40B4-BE49-F238E27FC236}">
                <a16:creationId xmlns:a16="http://schemas.microsoft.com/office/drawing/2014/main" id="{78342B92-9B6B-42E2-9074-5CFB7999F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4581525"/>
            <a:ext cx="792003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称满足方程                      的最小正整数     为模     下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的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阶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，记为            。 </a:t>
            </a:r>
          </a:p>
        </p:txBody>
      </p:sp>
      <p:graphicFrame>
        <p:nvGraphicFramePr>
          <p:cNvPr id="20" name="对象 26">
            <a:extLst>
              <a:ext uri="{FF2B5EF4-FFF2-40B4-BE49-F238E27FC236}">
                <a16:creationId xmlns:a16="http://schemas.microsoft.com/office/drawing/2014/main" id="{DAC91F78-05E7-4A90-A184-7C1DCBBC65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73363" y="4597400"/>
          <a:ext cx="1512887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014" name="Equation" r:id="rId23" imgW="806047" imgH="204710" progId="Equation.DSMT4">
                  <p:embed/>
                </p:oleObj>
              </mc:Choice>
              <mc:Fallback>
                <p:oleObj name="Equation" r:id="rId23" imgW="806047" imgH="204710" progId="Equation.DSMT4">
                  <p:embed/>
                  <p:pic>
                    <p:nvPicPr>
                      <p:cNvPr id="61467" name="对象 26">
                        <a:extLst>
                          <a:ext uri="{FF2B5EF4-FFF2-40B4-BE49-F238E27FC236}">
                            <a16:creationId xmlns:a16="http://schemas.microsoft.com/office/drawing/2014/main" id="{5F439550-998E-42E9-8C58-A17D5B563F7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3363" y="4597400"/>
                        <a:ext cx="1512887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8">
            <a:extLst>
              <a:ext uri="{FF2B5EF4-FFF2-40B4-BE49-F238E27FC236}">
                <a16:creationId xmlns:a16="http://schemas.microsoft.com/office/drawing/2014/main" id="{52A21937-E7F7-4DAA-AF41-5DA0148A79B4}"/>
              </a:ext>
            </a:extLst>
          </p:cNvPr>
          <p:cNvGraphicFramePr>
            <a:graphicFrameLocks/>
          </p:cNvGraphicFramePr>
          <p:nvPr/>
        </p:nvGraphicFramePr>
        <p:xfrm>
          <a:off x="6246813" y="4703763"/>
          <a:ext cx="323850" cy="26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015" name="Equation" r:id="rId25" imgW="167518" imgH="141915" progId="Equation.DSMT4">
                  <p:embed/>
                </p:oleObj>
              </mc:Choice>
              <mc:Fallback>
                <p:oleObj name="Equation" r:id="rId25" imgW="167518" imgH="141915" progId="Equation.DSMT4">
                  <p:embed/>
                  <p:pic>
                    <p:nvPicPr>
                      <p:cNvPr id="61469" name="对象 28">
                        <a:extLst>
                          <a:ext uri="{FF2B5EF4-FFF2-40B4-BE49-F238E27FC236}">
                            <a16:creationId xmlns:a16="http://schemas.microsoft.com/office/drawing/2014/main" id="{E0CF2C40-0DD7-4196-8424-9D9781907035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6813" y="4703763"/>
                        <a:ext cx="323850" cy="26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30">
            <a:extLst>
              <a:ext uri="{FF2B5EF4-FFF2-40B4-BE49-F238E27FC236}">
                <a16:creationId xmlns:a16="http://schemas.microsoft.com/office/drawing/2014/main" id="{A0C281AF-3B3F-4257-8347-7E092727124A}"/>
              </a:ext>
            </a:extLst>
          </p:cNvPr>
          <p:cNvGraphicFramePr>
            <a:graphicFrameLocks/>
          </p:cNvGraphicFramePr>
          <p:nvPr/>
        </p:nvGraphicFramePr>
        <p:xfrm>
          <a:off x="7237413" y="4697413"/>
          <a:ext cx="206375" cy="29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016" name="Equation" r:id="rId27" imgW="129161" imgH="142370" progId="Equation.DSMT4">
                  <p:embed/>
                </p:oleObj>
              </mc:Choice>
              <mc:Fallback>
                <p:oleObj name="Equation" r:id="rId27" imgW="129161" imgH="142370" progId="Equation.DSMT4">
                  <p:embed/>
                  <p:pic>
                    <p:nvPicPr>
                      <p:cNvPr id="61471" name="对象 30">
                        <a:extLst>
                          <a:ext uri="{FF2B5EF4-FFF2-40B4-BE49-F238E27FC236}">
                            <a16:creationId xmlns:a16="http://schemas.microsoft.com/office/drawing/2014/main" id="{C6EFEF9F-871E-48B6-B1DE-E5548C12AF9F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7413" y="4697413"/>
                        <a:ext cx="206375" cy="296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32">
            <a:extLst>
              <a:ext uri="{FF2B5EF4-FFF2-40B4-BE49-F238E27FC236}">
                <a16:creationId xmlns:a16="http://schemas.microsoft.com/office/drawing/2014/main" id="{32E9A612-B147-4BB1-8439-8467C5E64DEB}"/>
              </a:ext>
            </a:extLst>
          </p:cNvPr>
          <p:cNvGraphicFramePr>
            <a:graphicFrameLocks/>
          </p:cNvGraphicFramePr>
          <p:nvPr/>
        </p:nvGraphicFramePr>
        <p:xfrm>
          <a:off x="7908925" y="4703763"/>
          <a:ext cx="241300" cy="274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017" name="Equation" r:id="rId29" imgW="129161" imgH="142370" progId="Equation.DSMT4">
                  <p:embed/>
                </p:oleObj>
              </mc:Choice>
              <mc:Fallback>
                <p:oleObj name="Equation" r:id="rId29" imgW="129161" imgH="142370" progId="Equation.DSMT4">
                  <p:embed/>
                  <p:pic>
                    <p:nvPicPr>
                      <p:cNvPr id="61473" name="对象 32">
                        <a:extLst>
                          <a:ext uri="{FF2B5EF4-FFF2-40B4-BE49-F238E27FC236}">
                            <a16:creationId xmlns:a16="http://schemas.microsoft.com/office/drawing/2014/main" id="{DA30546F-4E70-4830-A940-71255B8B9AE7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8925" y="4703763"/>
                        <a:ext cx="241300" cy="274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34">
            <a:extLst>
              <a:ext uri="{FF2B5EF4-FFF2-40B4-BE49-F238E27FC236}">
                <a16:creationId xmlns:a16="http://schemas.microsoft.com/office/drawing/2014/main" id="{4A3DFF85-0466-4DA5-9E8A-BC808204453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33625" y="4978400"/>
          <a:ext cx="877888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018" name="Equation" r:id="rId31" imgW="535903" imgH="255106" progId="Equation.DSMT4">
                  <p:embed/>
                </p:oleObj>
              </mc:Choice>
              <mc:Fallback>
                <p:oleObj name="Equation" r:id="rId31" imgW="535903" imgH="255106" progId="Equation.DSMT4">
                  <p:embed/>
                  <p:pic>
                    <p:nvPicPr>
                      <p:cNvPr id="61475" name="对象 34">
                        <a:extLst>
                          <a:ext uri="{FF2B5EF4-FFF2-40B4-BE49-F238E27FC236}">
                            <a16:creationId xmlns:a16="http://schemas.microsoft.com/office/drawing/2014/main" id="{9F7FE629-76ED-4BC3-9F48-AF6545C269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3625" y="4978400"/>
                        <a:ext cx="877888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" name="object 8">
            <a:extLst>
              <a:ext uri="{FF2B5EF4-FFF2-40B4-BE49-F238E27FC236}">
                <a16:creationId xmlns:a16="http://schemas.microsoft.com/office/drawing/2014/main" id="{0791B15F-C51A-4098-835C-0DC9097E33EE}"/>
              </a:ext>
            </a:extLst>
          </p:cNvPr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91969" y="194183"/>
            <a:ext cx="313944" cy="656844"/>
          </a:xfrm>
          <a:prstGeom prst="rect">
            <a:avLst/>
          </a:prstGeom>
        </p:spPr>
      </p:pic>
      <p:sp>
        <p:nvSpPr>
          <p:cNvPr id="26" name="object 9">
            <a:extLst>
              <a:ext uri="{FF2B5EF4-FFF2-40B4-BE49-F238E27FC236}">
                <a16:creationId xmlns:a16="http://schemas.microsoft.com/office/drawing/2014/main" id="{4D820316-47C8-4AB9-91FA-232CCD198052}"/>
              </a:ext>
            </a:extLst>
          </p:cNvPr>
          <p:cNvSpPr/>
          <p:nvPr/>
        </p:nvSpPr>
        <p:spPr>
          <a:xfrm>
            <a:off x="499640" y="873125"/>
            <a:ext cx="6778625" cy="0"/>
          </a:xfrm>
          <a:custGeom>
            <a:avLst/>
            <a:gdLst/>
            <a:ahLst/>
            <a:cxnLst/>
            <a:rect l="l" t="t" r="r" b="b"/>
            <a:pathLst>
              <a:path w="6778625">
                <a:moveTo>
                  <a:pt x="0" y="0"/>
                </a:moveTo>
                <a:lnTo>
                  <a:pt x="6778625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2264882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0EA497-BE7D-4F01-BC33-86EDAFC18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113" y="350838"/>
            <a:ext cx="9869487" cy="563562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阶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BF63B2-9ADB-4B4D-9601-757044D16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5492748"/>
            <a:ext cx="11176000" cy="83185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C8F02E-7BDF-4691-88B0-3F592F7E6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2024/4/22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2C31ADF-2189-4B27-9EE3-F1D346723D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45</a:t>
            </a:fld>
            <a:endParaRPr lang="en-US" altLang="zh-CN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8A0DF52-29EE-4A4F-A171-65E7AA9819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1200150"/>
            <a:ext cx="77755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zh-CN" altLang="en-US" sz="2400" b="1" dirty="0">
                <a:latin typeface="Times New Roman" panose="02020603050405020304" pitchFamily="18" charset="0"/>
                <a:ea typeface="+mn-ea"/>
              </a:rPr>
              <a:t>定理</a:t>
            </a:r>
            <a:r>
              <a:rPr lang="en-US" altLang="zh-CN" sz="2400" b="1" dirty="0">
                <a:latin typeface="Times New Roman" panose="02020603050405020304" pitchFamily="18" charset="0"/>
                <a:ea typeface="+mn-ea"/>
              </a:rPr>
              <a:t>5.14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设                 ，则                的充要条件是    为     的倍数。</a:t>
            </a:r>
          </a:p>
        </p:txBody>
      </p:sp>
      <p:graphicFrame>
        <p:nvGraphicFramePr>
          <p:cNvPr id="7" name="对象 3">
            <a:extLst>
              <a:ext uri="{FF2B5EF4-FFF2-40B4-BE49-F238E27FC236}">
                <a16:creationId xmlns:a16="http://schemas.microsoft.com/office/drawing/2014/main" id="{E2AE8873-1DE8-4F89-A253-AAE0FDD1E4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31913" y="1597025"/>
          <a:ext cx="1296987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10" name="Equation" r:id="rId3" imgW="803082" imgH="254803" progId="Equation.DSMT4">
                  <p:embed/>
                </p:oleObj>
              </mc:Choice>
              <mc:Fallback>
                <p:oleObj name="Equation" r:id="rId3" imgW="803082" imgH="254803" progId="Equation.DSMT4">
                  <p:embed/>
                  <p:pic>
                    <p:nvPicPr>
                      <p:cNvPr id="62468" name="对象 3">
                        <a:extLst>
                          <a:ext uri="{FF2B5EF4-FFF2-40B4-BE49-F238E27FC236}">
                            <a16:creationId xmlns:a16="http://schemas.microsoft.com/office/drawing/2014/main" id="{08B4D085-D38D-4B4B-88C4-8224E74F7A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597025"/>
                        <a:ext cx="1296987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5">
            <a:extLst>
              <a:ext uri="{FF2B5EF4-FFF2-40B4-BE49-F238E27FC236}">
                <a16:creationId xmlns:a16="http://schemas.microsoft.com/office/drawing/2014/main" id="{7DD6815E-6E08-4126-A595-E93C950891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05163" y="1639888"/>
          <a:ext cx="1209675" cy="31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11" name="Equation" r:id="rId5" imgW="818842" imgH="204710" progId="Equation.DSMT4">
                  <p:embed/>
                </p:oleObj>
              </mc:Choice>
              <mc:Fallback>
                <p:oleObj name="Equation" r:id="rId5" imgW="818842" imgH="204710" progId="Equation.DSMT4">
                  <p:embed/>
                  <p:pic>
                    <p:nvPicPr>
                      <p:cNvPr id="62470" name="对象 5">
                        <a:extLst>
                          <a:ext uri="{FF2B5EF4-FFF2-40B4-BE49-F238E27FC236}">
                            <a16:creationId xmlns:a16="http://schemas.microsoft.com/office/drawing/2014/main" id="{2C5429AE-50CE-4CAD-A4F9-1F41DD02F8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5163" y="1639888"/>
                        <a:ext cx="1209675" cy="312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7">
            <a:extLst>
              <a:ext uri="{FF2B5EF4-FFF2-40B4-BE49-F238E27FC236}">
                <a16:creationId xmlns:a16="http://schemas.microsoft.com/office/drawing/2014/main" id="{6A58E9D7-30C5-43F8-B0CD-E44188CFAA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29350" y="1603375"/>
          <a:ext cx="271463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12" name="Equation" r:id="rId7" imgW="131097" imgH="183535" progId="Equation.DSMT4">
                  <p:embed/>
                </p:oleObj>
              </mc:Choice>
              <mc:Fallback>
                <p:oleObj name="Equation" r:id="rId7" imgW="131097" imgH="183535" progId="Equation.DSMT4">
                  <p:embed/>
                  <p:pic>
                    <p:nvPicPr>
                      <p:cNvPr id="62472" name="对象 7">
                        <a:extLst>
                          <a:ext uri="{FF2B5EF4-FFF2-40B4-BE49-F238E27FC236}">
                            <a16:creationId xmlns:a16="http://schemas.microsoft.com/office/drawing/2014/main" id="{F406299A-B48B-4583-B230-60082F7FE0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9350" y="1603375"/>
                        <a:ext cx="271463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E08A4263-F4AE-4FE6-A6BE-B7364A7513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77050" y="1693863"/>
          <a:ext cx="323850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13" name="Equation" r:id="rId9" imgW="170579" imgH="144336" progId="Equation.DSMT4">
                  <p:embed/>
                </p:oleObj>
              </mc:Choice>
              <mc:Fallback>
                <p:oleObj name="Equation" r:id="rId9" imgW="170579" imgH="144336" progId="Equation.DSMT4">
                  <p:embed/>
                  <p:pic>
                    <p:nvPicPr>
                      <p:cNvPr id="62474" name="对象 9">
                        <a:extLst>
                          <a:ext uri="{FF2B5EF4-FFF2-40B4-BE49-F238E27FC236}">
                            <a16:creationId xmlns:a16="http://schemas.microsoft.com/office/drawing/2014/main" id="{442E841C-B10D-44B3-8960-5E2E5258AE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7050" y="1693863"/>
                        <a:ext cx="323850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39069121-548F-483B-BC2A-71A4D43C74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2492375"/>
            <a:ext cx="7775575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证明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设存在整数   ，使得            ，则                           。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反之，假定                  ，令                  其中                    ，那么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与     是阶矛盾。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                                        </a:t>
            </a:r>
          </a:p>
        </p:txBody>
      </p:sp>
      <p:graphicFrame>
        <p:nvGraphicFramePr>
          <p:cNvPr id="12" name="对象 12">
            <a:extLst>
              <a:ext uri="{FF2B5EF4-FFF2-40B4-BE49-F238E27FC236}">
                <a16:creationId xmlns:a16="http://schemas.microsoft.com/office/drawing/2014/main" id="{411A78E4-0520-47E2-9BCF-DF5B8F5DCC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25750" y="2924175"/>
          <a:ext cx="258763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14" name="Equation" r:id="rId11" imgW="131097" imgH="170426" progId="Equation.DSMT4">
                  <p:embed/>
                </p:oleObj>
              </mc:Choice>
              <mc:Fallback>
                <p:oleObj name="Equation" r:id="rId11" imgW="131097" imgH="170426" progId="Equation.DSMT4">
                  <p:embed/>
                  <p:pic>
                    <p:nvPicPr>
                      <p:cNvPr id="62477" name="对象 12">
                        <a:extLst>
                          <a:ext uri="{FF2B5EF4-FFF2-40B4-BE49-F238E27FC236}">
                            <a16:creationId xmlns:a16="http://schemas.microsoft.com/office/drawing/2014/main" id="{358E9E47-42E5-4591-AFEF-079F8650CC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5750" y="2924175"/>
                        <a:ext cx="258763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4">
            <a:extLst>
              <a:ext uri="{FF2B5EF4-FFF2-40B4-BE49-F238E27FC236}">
                <a16:creationId xmlns:a16="http://schemas.microsoft.com/office/drawing/2014/main" id="{7C08D06F-CCC7-43B2-A25F-FABF0A9512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0338" y="2924175"/>
          <a:ext cx="890587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15" name="Equation" r:id="rId13" imgW="487894" imgH="205429" progId="Equation.DSMT4">
                  <p:embed/>
                </p:oleObj>
              </mc:Choice>
              <mc:Fallback>
                <p:oleObj name="Equation" r:id="rId13" imgW="487894" imgH="205429" progId="Equation.DSMT4">
                  <p:embed/>
                  <p:pic>
                    <p:nvPicPr>
                      <p:cNvPr id="62479" name="对象 14">
                        <a:extLst>
                          <a:ext uri="{FF2B5EF4-FFF2-40B4-BE49-F238E27FC236}">
                            <a16:creationId xmlns:a16="http://schemas.microsoft.com/office/drawing/2014/main" id="{B2B68B44-A094-4288-BEFD-43A70DADA0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0338" y="2924175"/>
                        <a:ext cx="890587" cy="385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6">
            <a:extLst>
              <a:ext uri="{FF2B5EF4-FFF2-40B4-BE49-F238E27FC236}">
                <a16:creationId xmlns:a16="http://schemas.microsoft.com/office/drawing/2014/main" id="{A5C6162D-1E63-45ED-A299-43ECFB7B2D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21325" y="2884488"/>
          <a:ext cx="199231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16" name="Equation" r:id="rId15" imgW="1317248" imgH="268565" progId="Equation.DSMT4">
                  <p:embed/>
                </p:oleObj>
              </mc:Choice>
              <mc:Fallback>
                <p:oleObj name="Equation" r:id="rId15" imgW="1317248" imgH="268565" progId="Equation.DSMT4">
                  <p:embed/>
                  <p:pic>
                    <p:nvPicPr>
                      <p:cNvPr id="62481" name="对象 16">
                        <a:extLst>
                          <a:ext uri="{FF2B5EF4-FFF2-40B4-BE49-F238E27FC236}">
                            <a16:creationId xmlns:a16="http://schemas.microsoft.com/office/drawing/2014/main" id="{C353B2A7-5E5C-4610-B652-E17DFAE489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1325" y="2884488"/>
                        <a:ext cx="1992313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8">
            <a:extLst>
              <a:ext uri="{FF2B5EF4-FFF2-40B4-BE49-F238E27FC236}">
                <a16:creationId xmlns:a16="http://schemas.microsoft.com/office/drawing/2014/main" id="{4BCAC6C8-C83D-40E1-8E0B-5C9D7C59212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16188" y="3290888"/>
          <a:ext cx="1352550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17" name="Equation" r:id="rId17" imgW="818842" imgH="204710" progId="Equation.DSMT4">
                  <p:embed/>
                </p:oleObj>
              </mc:Choice>
              <mc:Fallback>
                <p:oleObj name="Equation" r:id="rId17" imgW="818842" imgH="204710" progId="Equation.DSMT4">
                  <p:embed/>
                  <p:pic>
                    <p:nvPicPr>
                      <p:cNvPr id="62483" name="对象 18">
                        <a:extLst>
                          <a:ext uri="{FF2B5EF4-FFF2-40B4-BE49-F238E27FC236}">
                            <a16:creationId xmlns:a16="http://schemas.microsoft.com/office/drawing/2014/main" id="{E3ACE590-CBE2-438D-BF80-82903303670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6188" y="3290888"/>
                        <a:ext cx="1352550" cy="35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20">
            <a:extLst>
              <a:ext uri="{FF2B5EF4-FFF2-40B4-BE49-F238E27FC236}">
                <a16:creationId xmlns:a16="http://schemas.microsoft.com/office/drawing/2014/main" id="{65F7009B-9FCF-44F9-BD32-9122069B18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60888" y="3309938"/>
          <a:ext cx="1311275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18" name="Equation" r:id="rId18" imgW="704000" imgH="204800" progId="Equation.DSMT4">
                  <p:embed/>
                </p:oleObj>
              </mc:Choice>
              <mc:Fallback>
                <p:oleObj name="Equation" r:id="rId18" imgW="704000" imgH="204800" progId="Equation.DSMT4">
                  <p:embed/>
                  <p:pic>
                    <p:nvPicPr>
                      <p:cNvPr id="62485" name="对象 20">
                        <a:extLst>
                          <a:ext uri="{FF2B5EF4-FFF2-40B4-BE49-F238E27FC236}">
                            <a16:creationId xmlns:a16="http://schemas.microsoft.com/office/drawing/2014/main" id="{EEE373D7-F7AD-41BE-8CE4-955BC86400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0888" y="3309938"/>
                        <a:ext cx="1311275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22">
            <a:extLst>
              <a:ext uri="{FF2B5EF4-FFF2-40B4-BE49-F238E27FC236}">
                <a16:creationId xmlns:a16="http://schemas.microsoft.com/office/drawing/2014/main" id="{66BD9065-F286-4641-9A2D-0CCA79D5C5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38913" y="3290888"/>
          <a:ext cx="1401762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19" name="Equation" r:id="rId20" imgW="742075" imgH="166327" progId="Equation.DSMT4">
                  <p:embed/>
                </p:oleObj>
              </mc:Choice>
              <mc:Fallback>
                <p:oleObj name="Equation" r:id="rId20" imgW="742075" imgH="166327" progId="Equation.DSMT4">
                  <p:embed/>
                  <p:pic>
                    <p:nvPicPr>
                      <p:cNvPr id="62487" name="对象 22">
                        <a:extLst>
                          <a:ext uri="{FF2B5EF4-FFF2-40B4-BE49-F238E27FC236}">
                            <a16:creationId xmlns:a16="http://schemas.microsoft.com/office/drawing/2014/main" id="{CA9AD36C-FE74-41DB-BE98-BC190E3D70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8913" y="3290888"/>
                        <a:ext cx="1401762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24">
            <a:extLst>
              <a:ext uri="{FF2B5EF4-FFF2-40B4-BE49-F238E27FC236}">
                <a16:creationId xmlns:a16="http://schemas.microsoft.com/office/drawing/2014/main" id="{6F31E0AB-0B7B-422E-88D5-E735BD9AD1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486213"/>
              </p:ext>
            </p:extLst>
          </p:nvPr>
        </p:nvGraphicFramePr>
        <p:xfrm>
          <a:off x="2147888" y="3814763"/>
          <a:ext cx="5232400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20" name="Equation" r:id="rId22" imgW="2171520" imgH="253800" progId="Equation.DSMT4">
                  <p:embed/>
                </p:oleObj>
              </mc:Choice>
              <mc:Fallback>
                <p:oleObj name="Equation" r:id="rId22" imgW="2171520" imgH="253800" progId="Equation.DSMT4">
                  <p:embed/>
                  <p:pic>
                    <p:nvPicPr>
                      <p:cNvPr id="62489" name="对象 24">
                        <a:extLst>
                          <a:ext uri="{FF2B5EF4-FFF2-40B4-BE49-F238E27FC236}">
                            <a16:creationId xmlns:a16="http://schemas.microsoft.com/office/drawing/2014/main" id="{6EA0DF29-A7C7-4D88-A20B-4793FA1A92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7888" y="3814763"/>
                        <a:ext cx="5232400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26">
            <a:extLst>
              <a:ext uri="{FF2B5EF4-FFF2-40B4-BE49-F238E27FC236}">
                <a16:creationId xmlns:a16="http://schemas.microsoft.com/office/drawing/2014/main" id="{62901030-4BBE-422D-AF00-DF20793399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20800" y="4437063"/>
          <a:ext cx="3206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21" name="Equation" r:id="rId24" imgW="167518" imgH="141915" progId="Equation.DSMT4">
                  <p:embed/>
                </p:oleObj>
              </mc:Choice>
              <mc:Fallback>
                <p:oleObj name="Equation" r:id="rId24" imgW="167518" imgH="141915" progId="Equation.DSMT4">
                  <p:embed/>
                  <p:pic>
                    <p:nvPicPr>
                      <p:cNvPr id="62491" name="对象 26">
                        <a:extLst>
                          <a:ext uri="{FF2B5EF4-FFF2-40B4-BE49-F238E27FC236}">
                            <a16:creationId xmlns:a16="http://schemas.microsoft.com/office/drawing/2014/main" id="{C1B0D2B1-1539-40BC-A6D4-CD10DC789C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0800" y="4437063"/>
                        <a:ext cx="320675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object 8">
            <a:extLst>
              <a:ext uri="{FF2B5EF4-FFF2-40B4-BE49-F238E27FC236}">
                <a16:creationId xmlns:a16="http://schemas.microsoft.com/office/drawing/2014/main" id="{EF3F633A-CFEC-4D96-847E-5FF18ED1A2C8}"/>
              </a:ext>
            </a:extLst>
          </p:cNvPr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595505" y="332357"/>
            <a:ext cx="313944" cy="656844"/>
          </a:xfrm>
          <a:prstGeom prst="rect">
            <a:avLst/>
          </a:prstGeom>
        </p:spPr>
      </p:pic>
      <p:sp>
        <p:nvSpPr>
          <p:cNvPr id="21" name="object 9">
            <a:extLst>
              <a:ext uri="{FF2B5EF4-FFF2-40B4-BE49-F238E27FC236}">
                <a16:creationId xmlns:a16="http://schemas.microsoft.com/office/drawing/2014/main" id="{B84C10A6-CBAA-4257-B4D6-D8253D799410}"/>
              </a:ext>
            </a:extLst>
          </p:cNvPr>
          <p:cNvSpPr/>
          <p:nvPr/>
        </p:nvSpPr>
        <p:spPr>
          <a:xfrm>
            <a:off x="1003176" y="1011299"/>
            <a:ext cx="6778625" cy="0"/>
          </a:xfrm>
          <a:custGeom>
            <a:avLst/>
            <a:gdLst/>
            <a:ahLst/>
            <a:cxnLst/>
            <a:rect l="l" t="t" r="r" b="b"/>
            <a:pathLst>
              <a:path w="6778625">
                <a:moveTo>
                  <a:pt x="0" y="0"/>
                </a:moveTo>
                <a:lnTo>
                  <a:pt x="6778625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2218294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9DBB09-C254-4282-8B39-C9FAC52A0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15203"/>
            <a:ext cx="9652000" cy="563562"/>
          </a:xfrm>
        </p:spPr>
        <p:txBody>
          <a:bodyPr/>
          <a:lstStyle/>
          <a:p>
            <a:r>
              <a:rPr lang="zh-CN" altLang="en-US" dirty="0"/>
              <a:t>幂模</a:t>
            </a:r>
            <a:r>
              <a:rPr lang="en-US" altLang="zh-CN" dirty="0"/>
              <a:t>p</a:t>
            </a:r>
            <a:r>
              <a:rPr lang="zh-CN" altLang="en-US" dirty="0"/>
              <a:t>与原根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2004B4-4CE7-46AB-A1FB-D0D2F3566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dirty="0">
                <a:latin typeface="宋体" panose="02010600030101010101" pitchFamily="2" charset="-122"/>
                <a:ea typeface="宋体" panose="02010600030101010101" pitchFamily="2" charset="-122"/>
              </a:rPr>
              <a:t>如果</a:t>
            </a:r>
            <a:r>
              <a:rPr lang="en-US" altLang="zh-CN" b="0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b="0" dirty="0"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lang="en-US" altLang="zh-CN" b="0" dirty="0"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b="0" dirty="0">
                <a:latin typeface="宋体" panose="02010600030101010101" pitchFamily="2" charset="-122"/>
                <a:ea typeface="宋体" panose="02010600030101010101" pitchFamily="2" charset="-122"/>
              </a:rPr>
              <a:t>互素，根据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Fermat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定理   </a:t>
            </a:r>
            <a:endParaRPr lang="en-US" altLang="zh-CN" sz="28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b="0" dirty="0">
                <a:latin typeface="Times New Roman" panose="02020603050405020304" pitchFamily="18" charset="0"/>
                <a:ea typeface="宋体" panose="02010600030101010101" pitchFamily="2" charset="-122"/>
              </a:rPr>
              <a:t>可能</a:t>
            </a:r>
            <a:r>
              <a:rPr lang="en-US" altLang="zh-CN" b="0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en-US" b="0" dirty="0">
                <a:latin typeface="Times New Roman" panose="02020603050405020304" pitchFamily="18" charset="0"/>
                <a:ea typeface="宋体" panose="02010600030101010101" pitchFamily="2" charset="-122"/>
              </a:rPr>
              <a:t>的某个小幂次就与</a:t>
            </a:r>
            <a:r>
              <a:rPr lang="en-US" altLang="zh-CN" b="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b="0" dirty="0">
                <a:latin typeface="Times New Roman" panose="02020603050405020304" pitchFamily="18" charset="0"/>
                <a:ea typeface="宋体" panose="02010600030101010101" pitchFamily="2" charset="-122"/>
              </a:rPr>
              <a:t>摸</a:t>
            </a:r>
            <a:r>
              <a:rPr lang="en-US" altLang="zh-CN" b="0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zh-CN" altLang="en-US" b="0" dirty="0">
                <a:latin typeface="Times New Roman" panose="02020603050405020304" pitchFamily="18" charset="0"/>
                <a:ea typeface="宋体" panose="02010600030101010101" pitchFamily="2" charset="-122"/>
              </a:rPr>
              <a:t>同余</a:t>
            </a:r>
            <a:endParaRPr lang="en-US" altLang="zh-CN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b="0" dirty="0">
                <a:latin typeface="Times New Roman" panose="02020603050405020304" pitchFamily="18" charset="0"/>
                <a:ea typeface="宋体" panose="02010600030101010101" pitchFamily="2" charset="-122"/>
              </a:rPr>
              <a:t>有规律？</a:t>
            </a:r>
            <a:endParaRPr lang="en-US" altLang="zh-CN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b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E63D86-F0AF-42E4-B746-294A7591E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2024/4/21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554A735-2E7F-408F-98AB-40AA9B6974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46</a:t>
            </a:fld>
            <a:endParaRPr lang="en-US" altLang="zh-CN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1F237482-B757-433A-8C15-C8AB2E10D4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2128165"/>
              </p:ext>
            </p:extLst>
          </p:nvPr>
        </p:nvGraphicFramePr>
        <p:xfrm>
          <a:off x="6096000" y="1295400"/>
          <a:ext cx="2286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69" name="Equation" r:id="rId3" imgW="1143000" imgH="228600" progId="Equation.DSMT4">
                  <p:embed/>
                </p:oleObj>
              </mc:Choice>
              <mc:Fallback>
                <p:oleObj name="Equation" r:id="rId3" imgW="11430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0" y="1295400"/>
                        <a:ext cx="22860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2E4B12BE-BAC2-4326-8B8B-A98A44C05C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2286000"/>
            <a:ext cx="6601746" cy="78115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2C982D0-3D50-4809-86F8-90DDC405B0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255" y="3138646"/>
            <a:ext cx="5258927" cy="3398680"/>
          </a:xfrm>
          <a:prstGeom prst="rect">
            <a:avLst/>
          </a:prstGeom>
        </p:spPr>
      </p:pic>
      <p:pic>
        <p:nvPicPr>
          <p:cNvPr id="12" name="object 8">
            <a:extLst>
              <a:ext uri="{FF2B5EF4-FFF2-40B4-BE49-F238E27FC236}">
                <a16:creationId xmlns:a16="http://schemas.microsoft.com/office/drawing/2014/main" id="{76D8C5EB-8B08-4782-BF15-090A6A858888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9395" y="376855"/>
            <a:ext cx="313944" cy="656844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93C8B26B-282F-4A19-86D3-17AF584639AB}"/>
              </a:ext>
            </a:extLst>
          </p:cNvPr>
          <p:cNvSpPr/>
          <p:nvPr/>
        </p:nvSpPr>
        <p:spPr>
          <a:xfrm>
            <a:off x="637066" y="1055797"/>
            <a:ext cx="6778625" cy="0"/>
          </a:xfrm>
          <a:custGeom>
            <a:avLst/>
            <a:gdLst/>
            <a:ahLst/>
            <a:cxnLst/>
            <a:rect l="l" t="t" r="r" b="b"/>
            <a:pathLst>
              <a:path w="6778625">
                <a:moveTo>
                  <a:pt x="0" y="0"/>
                </a:moveTo>
                <a:lnTo>
                  <a:pt x="6778625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4117031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9DBB09-C254-4282-8B39-C9FAC52A0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15203"/>
            <a:ext cx="9652000" cy="563562"/>
          </a:xfrm>
        </p:spPr>
        <p:txBody>
          <a:bodyPr/>
          <a:lstStyle/>
          <a:p>
            <a:r>
              <a:rPr lang="zh-CN" altLang="en-US" dirty="0"/>
              <a:t>幂模</a:t>
            </a:r>
            <a:r>
              <a:rPr lang="en-US" altLang="zh-CN" dirty="0"/>
              <a:t>p</a:t>
            </a:r>
            <a:r>
              <a:rPr lang="zh-CN" altLang="en-US" dirty="0"/>
              <a:t>与原根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E63D86-F0AF-42E4-B746-294A7591E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2024/4/21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554A735-2E7F-408F-98AB-40AA9B6974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47</a:t>
            </a:fld>
            <a:endParaRPr lang="en-US" altLang="zh-CN"/>
          </a:p>
        </p:txBody>
      </p:sp>
      <p:sp>
        <p:nvSpPr>
          <p:cNvPr id="9" name="文本框 1">
            <a:extLst>
              <a:ext uri="{FF2B5EF4-FFF2-40B4-BE49-F238E27FC236}">
                <a16:creationId xmlns:a16="http://schemas.microsoft.com/office/drawing/2014/main" id="{6111F4C8-C40E-487E-9885-A41BC89FDD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155411"/>
            <a:ext cx="7920037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推论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：                  。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推论说明，          一定是        的因子。如果                   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则称    为     的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本原根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如果     是    的本原根，则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在           下互不相同且都与    互素。</a:t>
            </a:r>
          </a:p>
        </p:txBody>
      </p:sp>
      <p:graphicFrame>
        <p:nvGraphicFramePr>
          <p:cNvPr id="11" name="对象 12">
            <a:extLst>
              <a:ext uri="{FF2B5EF4-FFF2-40B4-BE49-F238E27FC236}">
                <a16:creationId xmlns:a16="http://schemas.microsoft.com/office/drawing/2014/main" id="{5304DDF2-F591-4B72-A0C2-18C4B5DBCC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3544513"/>
              </p:ext>
            </p:extLst>
          </p:nvPr>
        </p:nvGraphicFramePr>
        <p:xfrm>
          <a:off x="1620837" y="1183986"/>
          <a:ext cx="1409700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076" name="Equation" r:id="rId3" imgW="904288" imgH="254602" progId="Equation.DSMT4">
                  <p:embed/>
                </p:oleObj>
              </mc:Choice>
              <mc:Fallback>
                <p:oleObj name="Equation" r:id="rId3" imgW="904288" imgH="254602" progId="Equation.DSMT4">
                  <p:embed/>
                  <p:pic>
                    <p:nvPicPr>
                      <p:cNvPr id="70660" name="对象 12">
                        <a:extLst>
                          <a:ext uri="{FF2B5EF4-FFF2-40B4-BE49-F238E27FC236}">
                            <a16:creationId xmlns:a16="http://schemas.microsoft.com/office/drawing/2014/main" id="{EE74E287-5988-4387-ADFA-9809F373B4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0837" y="1183986"/>
                        <a:ext cx="1409700" cy="40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4">
            <a:extLst>
              <a:ext uri="{FF2B5EF4-FFF2-40B4-BE49-F238E27FC236}">
                <a16:creationId xmlns:a16="http://schemas.microsoft.com/office/drawing/2014/main" id="{9CE74F89-2B7E-443E-B03F-6633D49998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4630194"/>
              </p:ext>
            </p:extLst>
          </p:nvPr>
        </p:nvGraphicFramePr>
        <p:xfrm>
          <a:off x="2557462" y="1588799"/>
          <a:ext cx="750888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077" name="Equation" r:id="rId5" imgW="535691" imgH="255005" progId="Equation.DSMT4">
                  <p:embed/>
                </p:oleObj>
              </mc:Choice>
              <mc:Fallback>
                <p:oleObj name="Equation" r:id="rId5" imgW="535691" imgH="255005" progId="Equation.DSMT4">
                  <p:embed/>
                  <p:pic>
                    <p:nvPicPr>
                      <p:cNvPr id="70662" name="对象 14">
                        <a:extLst>
                          <a:ext uri="{FF2B5EF4-FFF2-40B4-BE49-F238E27FC236}">
                            <a16:creationId xmlns:a16="http://schemas.microsoft.com/office/drawing/2014/main" id="{57698403-5C32-47A6-A89D-4296F1B12C1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7462" y="1588799"/>
                        <a:ext cx="750888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6">
            <a:extLst>
              <a:ext uri="{FF2B5EF4-FFF2-40B4-BE49-F238E27FC236}">
                <a16:creationId xmlns:a16="http://schemas.microsoft.com/office/drawing/2014/main" id="{B791A9F6-C678-48A2-A1E9-4714D0F700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991642"/>
              </p:ext>
            </p:extLst>
          </p:nvPr>
        </p:nvGraphicFramePr>
        <p:xfrm>
          <a:off x="4357687" y="1614199"/>
          <a:ext cx="519113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078" name="Equation" r:id="rId7" imgW="331950" imgH="204165" progId="Equation.DSMT4">
                  <p:embed/>
                </p:oleObj>
              </mc:Choice>
              <mc:Fallback>
                <p:oleObj name="Equation" r:id="rId7" imgW="331950" imgH="204165" progId="Equation.DSMT4">
                  <p:embed/>
                  <p:pic>
                    <p:nvPicPr>
                      <p:cNvPr id="70664" name="对象 16">
                        <a:extLst>
                          <a:ext uri="{FF2B5EF4-FFF2-40B4-BE49-F238E27FC236}">
                            <a16:creationId xmlns:a16="http://schemas.microsoft.com/office/drawing/2014/main" id="{0966D412-860F-4CA1-B4F6-1FB96BE9140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7687" y="1614199"/>
                        <a:ext cx="519113" cy="31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8">
            <a:extLst>
              <a:ext uri="{FF2B5EF4-FFF2-40B4-BE49-F238E27FC236}">
                <a16:creationId xmlns:a16="http://schemas.microsoft.com/office/drawing/2014/main" id="{D27004AC-3AFF-48A0-871E-E0A07462A1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8295078"/>
              </p:ext>
            </p:extLst>
          </p:nvPr>
        </p:nvGraphicFramePr>
        <p:xfrm>
          <a:off x="6908800" y="1464685"/>
          <a:ext cx="2413742" cy="5635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079" name="Equation" r:id="rId9" imgW="968209" imgH="254602" progId="Equation.DSMT4">
                  <p:embed/>
                </p:oleObj>
              </mc:Choice>
              <mc:Fallback>
                <p:oleObj name="Equation" r:id="rId9" imgW="968209" imgH="254602" progId="Equation.DSMT4">
                  <p:embed/>
                  <p:pic>
                    <p:nvPicPr>
                      <p:cNvPr id="70666" name="对象 18">
                        <a:extLst>
                          <a:ext uri="{FF2B5EF4-FFF2-40B4-BE49-F238E27FC236}">
                            <a16:creationId xmlns:a16="http://schemas.microsoft.com/office/drawing/2014/main" id="{8AA5600E-1B65-4960-87FB-4F2E1A08BAE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8800" y="1464685"/>
                        <a:ext cx="2413742" cy="5635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9">
            <a:extLst>
              <a:ext uri="{FF2B5EF4-FFF2-40B4-BE49-F238E27FC236}">
                <a16:creationId xmlns:a16="http://schemas.microsoft.com/office/drawing/2014/main" id="{6B8C6C46-3F8D-4C1A-8E2D-876719CBBB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6571943"/>
              </p:ext>
            </p:extLst>
          </p:nvPr>
        </p:nvGraphicFramePr>
        <p:xfrm>
          <a:off x="1354137" y="1972974"/>
          <a:ext cx="266700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080" name="Equation" r:id="rId11" imgW="129161" imgH="142370" progId="Equation.DSMT4">
                  <p:embed/>
                </p:oleObj>
              </mc:Choice>
              <mc:Fallback>
                <p:oleObj name="Equation" r:id="rId11" imgW="129161" imgH="142370" progId="Equation.DSMT4">
                  <p:embed/>
                  <p:pic>
                    <p:nvPicPr>
                      <p:cNvPr id="70667" name="对象 19">
                        <a:extLst>
                          <a:ext uri="{FF2B5EF4-FFF2-40B4-BE49-F238E27FC236}">
                            <a16:creationId xmlns:a16="http://schemas.microsoft.com/office/drawing/2014/main" id="{7F7D2427-8EC0-4B47-9D59-F588A05A29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4137" y="1972974"/>
                        <a:ext cx="266700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20">
            <a:extLst>
              <a:ext uri="{FF2B5EF4-FFF2-40B4-BE49-F238E27FC236}">
                <a16:creationId xmlns:a16="http://schemas.microsoft.com/office/drawing/2014/main" id="{8B85DE20-A184-48D5-B0B3-7BCD835B1F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3523275"/>
              </p:ext>
            </p:extLst>
          </p:nvPr>
        </p:nvGraphicFramePr>
        <p:xfrm>
          <a:off x="2047875" y="1985674"/>
          <a:ext cx="255587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081" name="Equation" r:id="rId13" imgW="129161" imgH="142370" progId="Equation.DSMT4">
                  <p:embed/>
                </p:oleObj>
              </mc:Choice>
              <mc:Fallback>
                <p:oleObj name="Equation" r:id="rId13" imgW="129161" imgH="142370" progId="Equation.DSMT4">
                  <p:embed/>
                  <p:pic>
                    <p:nvPicPr>
                      <p:cNvPr id="70668" name="对象 20">
                        <a:extLst>
                          <a:ext uri="{FF2B5EF4-FFF2-40B4-BE49-F238E27FC236}">
                            <a16:creationId xmlns:a16="http://schemas.microsoft.com/office/drawing/2014/main" id="{F581F0FD-BB3D-43BF-8D19-5FC8E6A7EFC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7875" y="1985674"/>
                        <a:ext cx="255587" cy="29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21">
            <a:extLst>
              <a:ext uri="{FF2B5EF4-FFF2-40B4-BE49-F238E27FC236}">
                <a16:creationId xmlns:a16="http://schemas.microsoft.com/office/drawing/2014/main" id="{87D6E8E4-1EAB-42E8-9378-B6DC345977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4958199"/>
              </p:ext>
            </p:extLst>
          </p:nvPr>
        </p:nvGraphicFramePr>
        <p:xfrm>
          <a:off x="1771650" y="2342861"/>
          <a:ext cx="266700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082" name="Equation" r:id="rId15" imgW="129161" imgH="142370" progId="Equation.DSMT4">
                  <p:embed/>
                </p:oleObj>
              </mc:Choice>
              <mc:Fallback>
                <p:oleObj name="Equation" r:id="rId15" imgW="129161" imgH="142370" progId="Equation.DSMT4">
                  <p:embed/>
                  <p:pic>
                    <p:nvPicPr>
                      <p:cNvPr id="70669" name="对象 21">
                        <a:extLst>
                          <a:ext uri="{FF2B5EF4-FFF2-40B4-BE49-F238E27FC236}">
                            <a16:creationId xmlns:a16="http://schemas.microsoft.com/office/drawing/2014/main" id="{4227896B-A70E-4A07-95F9-466BC32513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1650" y="2342861"/>
                        <a:ext cx="266700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22">
            <a:extLst>
              <a:ext uri="{FF2B5EF4-FFF2-40B4-BE49-F238E27FC236}">
                <a16:creationId xmlns:a16="http://schemas.microsoft.com/office/drawing/2014/main" id="{13FBB1B3-38C2-4C96-AEDB-BC7F4ADD21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1234227"/>
              </p:ext>
            </p:extLst>
          </p:nvPr>
        </p:nvGraphicFramePr>
        <p:xfrm>
          <a:off x="2428875" y="2355561"/>
          <a:ext cx="255587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083" name="Equation" r:id="rId16" imgW="129161" imgH="142370" progId="Equation.DSMT4">
                  <p:embed/>
                </p:oleObj>
              </mc:Choice>
              <mc:Fallback>
                <p:oleObj name="Equation" r:id="rId16" imgW="129161" imgH="142370" progId="Equation.DSMT4">
                  <p:embed/>
                  <p:pic>
                    <p:nvPicPr>
                      <p:cNvPr id="70670" name="对象 22">
                        <a:extLst>
                          <a:ext uri="{FF2B5EF4-FFF2-40B4-BE49-F238E27FC236}">
                            <a16:creationId xmlns:a16="http://schemas.microsoft.com/office/drawing/2014/main" id="{FED3AABA-D739-41C5-823D-5D18700AC6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75" y="2355561"/>
                        <a:ext cx="255587" cy="29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24">
            <a:extLst>
              <a:ext uri="{FF2B5EF4-FFF2-40B4-BE49-F238E27FC236}">
                <a16:creationId xmlns:a16="http://schemas.microsoft.com/office/drawing/2014/main" id="{D258D901-1A21-4C84-8F20-E6B9D97DBA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6813884"/>
              </p:ext>
            </p:extLst>
          </p:nvPr>
        </p:nvGraphicFramePr>
        <p:xfrm>
          <a:off x="3835400" y="2619086"/>
          <a:ext cx="1458912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084" name="Equation" r:id="rId17" imgW="882428" imgH="217410" progId="Equation.DSMT4">
                  <p:embed/>
                </p:oleObj>
              </mc:Choice>
              <mc:Fallback>
                <p:oleObj name="Equation" r:id="rId17" imgW="882428" imgH="217410" progId="Equation.DSMT4">
                  <p:embed/>
                  <p:pic>
                    <p:nvPicPr>
                      <p:cNvPr id="70672" name="对象 24">
                        <a:extLst>
                          <a:ext uri="{FF2B5EF4-FFF2-40B4-BE49-F238E27FC236}">
                            <a16:creationId xmlns:a16="http://schemas.microsoft.com/office/drawing/2014/main" id="{35A3A67B-8779-4DF1-ACD4-61000E57FB2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5400" y="2619086"/>
                        <a:ext cx="1458912" cy="363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25">
            <a:extLst>
              <a:ext uri="{FF2B5EF4-FFF2-40B4-BE49-F238E27FC236}">
                <a16:creationId xmlns:a16="http://schemas.microsoft.com/office/drawing/2014/main" id="{634B644D-6E2B-42F7-B85A-6C0BBBE7B9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1279807"/>
              </p:ext>
            </p:extLst>
          </p:nvPr>
        </p:nvGraphicFramePr>
        <p:xfrm>
          <a:off x="1103312" y="3077874"/>
          <a:ext cx="76835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085" name="Equation" r:id="rId19" imgW="418918" imgH="177723" progId="Equation.DSMT4">
                  <p:embed/>
                </p:oleObj>
              </mc:Choice>
              <mc:Fallback>
                <p:oleObj name="Equation" r:id="rId19" imgW="418918" imgH="177723" progId="Equation.DSMT4">
                  <p:embed/>
                  <p:pic>
                    <p:nvPicPr>
                      <p:cNvPr id="70673" name="对象 25">
                        <a:extLst>
                          <a:ext uri="{FF2B5EF4-FFF2-40B4-BE49-F238E27FC236}">
                            <a16:creationId xmlns:a16="http://schemas.microsoft.com/office/drawing/2014/main" id="{CE2A7C41-043C-46E5-9335-B680F62E20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3312" y="3077874"/>
                        <a:ext cx="76835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6">
            <a:extLst>
              <a:ext uri="{FF2B5EF4-FFF2-40B4-BE49-F238E27FC236}">
                <a16:creationId xmlns:a16="http://schemas.microsoft.com/office/drawing/2014/main" id="{DF385097-3D78-4EDA-A419-B295088773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2828842"/>
              </p:ext>
            </p:extLst>
          </p:nvPr>
        </p:nvGraphicFramePr>
        <p:xfrm>
          <a:off x="4373562" y="3109624"/>
          <a:ext cx="255588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086" name="Equation" r:id="rId21" imgW="129161" imgH="142370" progId="Equation.DSMT4">
                  <p:embed/>
                </p:oleObj>
              </mc:Choice>
              <mc:Fallback>
                <p:oleObj name="Equation" r:id="rId21" imgW="129161" imgH="142370" progId="Equation.DSMT4">
                  <p:embed/>
                  <p:pic>
                    <p:nvPicPr>
                      <p:cNvPr id="70674" name="对象 26">
                        <a:extLst>
                          <a:ext uri="{FF2B5EF4-FFF2-40B4-BE49-F238E27FC236}">
                            <a16:creationId xmlns:a16="http://schemas.microsoft.com/office/drawing/2014/main" id="{DD3FD9FF-2E79-47D8-87C5-04257313D0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3562" y="3109624"/>
                        <a:ext cx="255588" cy="29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本框 27">
            <a:extLst>
              <a:ext uri="{FF2B5EF4-FFF2-40B4-BE49-F238E27FC236}">
                <a16:creationId xmlns:a16="http://schemas.microsoft.com/office/drawing/2014/main" id="{4AD1E988-E697-420D-8F73-BA29CC1BD9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00" y="3973224"/>
            <a:ext cx="79930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特别地，如果    是素数     的本原根，则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在           下都不相同。</a:t>
            </a:r>
          </a:p>
        </p:txBody>
      </p:sp>
      <p:graphicFrame>
        <p:nvGraphicFramePr>
          <p:cNvPr id="24" name="对象 28">
            <a:extLst>
              <a:ext uri="{FF2B5EF4-FFF2-40B4-BE49-F238E27FC236}">
                <a16:creationId xmlns:a16="http://schemas.microsoft.com/office/drawing/2014/main" id="{372E86CE-1291-4857-8C13-EA7C97304A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1703911"/>
              </p:ext>
            </p:extLst>
          </p:nvPr>
        </p:nvGraphicFramePr>
        <p:xfrm>
          <a:off x="2414588" y="4057362"/>
          <a:ext cx="268287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087" name="Equation" r:id="rId22" imgW="129161" imgH="142370" progId="Equation.DSMT4">
                  <p:embed/>
                </p:oleObj>
              </mc:Choice>
              <mc:Fallback>
                <p:oleObj name="Equation" r:id="rId22" imgW="129161" imgH="142370" progId="Equation.DSMT4">
                  <p:embed/>
                  <p:pic>
                    <p:nvPicPr>
                      <p:cNvPr id="70676" name="对象 28">
                        <a:extLst>
                          <a:ext uri="{FF2B5EF4-FFF2-40B4-BE49-F238E27FC236}">
                            <a16:creationId xmlns:a16="http://schemas.microsoft.com/office/drawing/2014/main" id="{D73248EE-7670-4904-882E-7AE52D2A8F6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4588" y="4057362"/>
                        <a:ext cx="268287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30">
            <a:extLst>
              <a:ext uri="{FF2B5EF4-FFF2-40B4-BE49-F238E27FC236}">
                <a16:creationId xmlns:a16="http://schemas.microsoft.com/office/drawing/2014/main" id="{4CEC4742-DCFB-4AE6-A9F5-7C65498135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95081"/>
              </p:ext>
            </p:extLst>
          </p:nvPr>
        </p:nvGraphicFramePr>
        <p:xfrm>
          <a:off x="3676650" y="4057362"/>
          <a:ext cx="282575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088" name="Equation" r:id="rId23" imgW="154716" imgH="167518" progId="Equation.DSMT4">
                  <p:embed/>
                </p:oleObj>
              </mc:Choice>
              <mc:Fallback>
                <p:oleObj name="Equation" r:id="rId23" imgW="154716" imgH="167518" progId="Equation.DSMT4">
                  <p:embed/>
                  <p:pic>
                    <p:nvPicPr>
                      <p:cNvPr id="70678" name="对象 30">
                        <a:extLst>
                          <a:ext uri="{FF2B5EF4-FFF2-40B4-BE49-F238E27FC236}">
                            <a16:creationId xmlns:a16="http://schemas.microsoft.com/office/drawing/2014/main" id="{B17BC0FF-6FD7-4AF2-86F9-3B5A84EB3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6650" y="4057362"/>
                        <a:ext cx="282575" cy="33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33">
            <a:extLst>
              <a:ext uri="{FF2B5EF4-FFF2-40B4-BE49-F238E27FC236}">
                <a16:creationId xmlns:a16="http://schemas.microsoft.com/office/drawing/2014/main" id="{93A0F6F7-C8C2-46E0-9B5F-9CD811C471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847901"/>
              </p:ext>
            </p:extLst>
          </p:nvPr>
        </p:nvGraphicFramePr>
        <p:xfrm>
          <a:off x="3659188" y="4358987"/>
          <a:ext cx="1558925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089" name="Equation" r:id="rId25" imgW="805695" imgH="217410" progId="Equation.DSMT4">
                  <p:embed/>
                </p:oleObj>
              </mc:Choice>
              <mc:Fallback>
                <p:oleObj name="Equation" r:id="rId25" imgW="805695" imgH="217410" progId="Equation.DSMT4">
                  <p:embed/>
                  <p:pic>
                    <p:nvPicPr>
                      <p:cNvPr id="70681" name="对象 33">
                        <a:extLst>
                          <a:ext uri="{FF2B5EF4-FFF2-40B4-BE49-F238E27FC236}">
                            <a16:creationId xmlns:a16="http://schemas.microsoft.com/office/drawing/2014/main" id="{2563C024-3083-40B4-B172-9AD7C025BD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9188" y="4358987"/>
                        <a:ext cx="1558925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34">
            <a:extLst>
              <a:ext uri="{FF2B5EF4-FFF2-40B4-BE49-F238E27FC236}">
                <a16:creationId xmlns:a16="http://schemas.microsoft.com/office/drawing/2014/main" id="{3C508F3E-D3F5-431A-AE00-F897B7CB1D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4122244"/>
              </p:ext>
            </p:extLst>
          </p:nvPr>
        </p:nvGraphicFramePr>
        <p:xfrm>
          <a:off x="950913" y="4786024"/>
          <a:ext cx="790575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090" name="Equation" r:id="rId27" imgW="444307" imgH="203112" progId="Equation.DSMT4">
                  <p:embed/>
                </p:oleObj>
              </mc:Choice>
              <mc:Fallback>
                <p:oleObj name="Equation" r:id="rId27" imgW="444307" imgH="203112" progId="Equation.DSMT4">
                  <p:embed/>
                  <p:pic>
                    <p:nvPicPr>
                      <p:cNvPr id="70682" name="对象 34">
                        <a:extLst>
                          <a:ext uri="{FF2B5EF4-FFF2-40B4-BE49-F238E27FC236}">
                            <a16:creationId xmlns:a16="http://schemas.microsoft.com/office/drawing/2014/main" id="{B979189F-10CF-4F1D-A80F-AAFF28714D3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0913" y="4786024"/>
                        <a:ext cx="790575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4D6D70D-E938-4C62-8155-F0ABCC30A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5761039"/>
            <a:ext cx="11176000" cy="478297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4C066CFB-8B22-4B22-8E6C-673FD66CDD0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698" y="2122776"/>
            <a:ext cx="5226914" cy="3377991"/>
          </a:xfrm>
          <a:prstGeom prst="rect">
            <a:avLst/>
          </a:prstGeom>
        </p:spPr>
      </p:pic>
      <p:pic>
        <p:nvPicPr>
          <p:cNvPr id="28" name="object 8">
            <a:extLst>
              <a:ext uri="{FF2B5EF4-FFF2-40B4-BE49-F238E27FC236}">
                <a16:creationId xmlns:a16="http://schemas.microsoft.com/office/drawing/2014/main" id="{76D8C5EB-8B08-4782-BF15-090A6A858888}"/>
              </a:ext>
            </a:extLst>
          </p:cNvPr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202891" y="339102"/>
            <a:ext cx="313944" cy="656844"/>
          </a:xfrm>
          <a:prstGeom prst="rect">
            <a:avLst/>
          </a:prstGeom>
        </p:spPr>
      </p:pic>
      <p:sp>
        <p:nvSpPr>
          <p:cNvPr id="29" name="object 9">
            <a:extLst>
              <a:ext uri="{FF2B5EF4-FFF2-40B4-BE49-F238E27FC236}">
                <a16:creationId xmlns:a16="http://schemas.microsoft.com/office/drawing/2014/main" id="{93C8B26B-282F-4A19-86D3-17AF584639AB}"/>
              </a:ext>
            </a:extLst>
          </p:cNvPr>
          <p:cNvSpPr/>
          <p:nvPr/>
        </p:nvSpPr>
        <p:spPr>
          <a:xfrm>
            <a:off x="610562" y="1018044"/>
            <a:ext cx="6778625" cy="0"/>
          </a:xfrm>
          <a:custGeom>
            <a:avLst/>
            <a:gdLst/>
            <a:ahLst/>
            <a:cxnLst/>
            <a:rect l="l" t="t" r="r" b="b"/>
            <a:pathLst>
              <a:path w="6778625">
                <a:moveTo>
                  <a:pt x="0" y="0"/>
                </a:moveTo>
                <a:lnTo>
                  <a:pt x="6778625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733680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9DBB09-C254-4282-8B39-C9FAC52A0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15203"/>
            <a:ext cx="9652000" cy="563562"/>
          </a:xfrm>
        </p:spPr>
        <p:txBody>
          <a:bodyPr/>
          <a:lstStyle/>
          <a:p>
            <a:r>
              <a:rPr lang="zh-CN" altLang="en-US" dirty="0"/>
              <a:t>幂模</a:t>
            </a:r>
            <a:r>
              <a:rPr lang="en-US" altLang="zh-CN" dirty="0"/>
              <a:t>p</a:t>
            </a:r>
            <a:r>
              <a:rPr lang="zh-CN" altLang="en-US" dirty="0"/>
              <a:t>与原根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E63D86-F0AF-42E4-B746-294A7591E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2024/4/21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554A735-2E7F-408F-98AB-40AA9B6974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48</a:t>
            </a:fld>
            <a:endParaRPr lang="en-US" altLang="zh-CN"/>
          </a:p>
        </p:txBody>
      </p:sp>
      <p:sp>
        <p:nvSpPr>
          <p:cNvPr id="28" name="文本框 35">
            <a:extLst>
              <a:ext uri="{FF2B5EF4-FFF2-40B4-BE49-F238E27FC236}">
                <a16:creationId xmlns:a16="http://schemas.microsoft.com/office/drawing/2014/main" id="{857B436B-C48D-4558-A0F6-D1B0EDD91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143000"/>
            <a:ext cx="82089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【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5-6】        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，则               ，考虑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在             下的幂 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            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                 ，                ，                 ，     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  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。即                         ，所以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为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的本原根。</a:t>
            </a:r>
          </a:p>
        </p:txBody>
      </p:sp>
      <p:graphicFrame>
        <p:nvGraphicFramePr>
          <p:cNvPr id="29" name="对象 36">
            <a:extLst>
              <a:ext uri="{FF2B5EF4-FFF2-40B4-BE49-F238E27FC236}">
                <a16:creationId xmlns:a16="http://schemas.microsoft.com/office/drawing/2014/main" id="{D82254DB-E0C3-4383-9DA6-97D7BBC99F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2265987"/>
              </p:ext>
            </p:extLst>
          </p:nvPr>
        </p:nvGraphicFramePr>
        <p:xfrm>
          <a:off x="2125663" y="1225550"/>
          <a:ext cx="61277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82" name="Equation" r:id="rId3" imgW="357572" imgH="178605" progId="Equation.DSMT4">
                  <p:embed/>
                </p:oleObj>
              </mc:Choice>
              <mc:Fallback>
                <p:oleObj name="Equation" r:id="rId3" imgW="357572" imgH="178605" progId="Equation.DSMT4">
                  <p:embed/>
                  <p:pic>
                    <p:nvPicPr>
                      <p:cNvPr id="70684" name="对象 36">
                        <a:extLst>
                          <a:ext uri="{FF2B5EF4-FFF2-40B4-BE49-F238E27FC236}">
                            <a16:creationId xmlns:a16="http://schemas.microsoft.com/office/drawing/2014/main" id="{07BF929B-F00D-41FA-A072-E0B0FBF587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5663" y="1225550"/>
                        <a:ext cx="612775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37">
            <a:extLst>
              <a:ext uri="{FF2B5EF4-FFF2-40B4-BE49-F238E27FC236}">
                <a16:creationId xmlns:a16="http://schemas.microsoft.com/office/drawing/2014/main" id="{DD918B0B-889B-46A7-A4E1-74F5746884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0841255"/>
              </p:ext>
            </p:extLst>
          </p:nvPr>
        </p:nvGraphicFramePr>
        <p:xfrm>
          <a:off x="3438525" y="1185862"/>
          <a:ext cx="1063625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83" name="Equation" r:id="rId5" imgW="512224" imgH="192084" progId="Equation.DSMT4">
                  <p:embed/>
                </p:oleObj>
              </mc:Choice>
              <mc:Fallback>
                <p:oleObj name="Equation" r:id="rId5" imgW="512224" imgH="192084" progId="Equation.DSMT4">
                  <p:embed/>
                  <p:pic>
                    <p:nvPicPr>
                      <p:cNvPr id="70685" name="对象 37">
                        <a:extLst>
                          <a:ext uri="{FF2B5EF4-FFF2-40B4-BE49-F238E27FC236}">
                            <a16:creationId xmlns:a16="http://schemas.microsoft.com/office/drawing/2014/main" id="{B8AEA3F4-B66C-4610-8D50-DA1A50C1C3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8525" y="1185862"/>
                        <a:ext cx="1063625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图片 2086">
            <a:extLst>
              <a:ext uri="{FF2B5EF4-FFF2-40B4-BE49-F238E27FC236}">
                <a16:creationId xmlns:a16="http://schemas.microsoft.com/office/drawing/2014/main" id="{3A9B4F0A-7624-4FA9-94BB-B627090CF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013" y="1198562"/>
            <a:ext cx="84137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2" name="对象 39">
            <a:extLst>
              <a:ext uri="{FF2B5EF4-FFF2-40B4-BE49-F238E27FC236}">
                <a16:creationId xmlns:a16="http://schemas.microsoft.com/office/drawing/2014/main" id="{8D82B64B-5140-4784-B14D-F946F0E284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8988173"/>
              </p:ext>
            </p:extLst>
          </p:nvPr>
        </p:nvGraphicFramePr>
        <p:xfrm>
          <a:off x="725488" y="1544637"/>
          <a:ext cx="295275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84" name="Equation" r:id="rId8" imgW="1650960" imgH="228600" progId="Equation.DSMT4">
                  <p:embed/>
                </p:oleObj>
              </mc:Choice>
              <mc:Fallback>
                <p:oleObj name="Equation" r:id="rId8" imgW="1650960" imgH="228600" progId="Equation.DSMT4">
                  <p:embed/>
                  <p:pic>
                    <p:nvPicPr>
                      <p:cNvPr id="70687" name="对象 39">
                        <a:extLst>
                          <a:ext uri="{FF2B5EF4-FFF2-40B4-BE49-F238E27FC236}">
                            <a16:creationId xmlns:a16="http://schemas.microsoft.com/office/drawing/2014/main" id="{2D948FC7-B662-4E2D-8F13-5C5952D39F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488" y="1544637"/>
                        <a:ext cx="295275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40">
            <a:extLst>
              <a:ext uri="{FF2B5EF4-FFF2-40B4-BE49-F238E27FC236}">
                <a16:creationId xmlns:a16="http://schemas.microsoft.com/office/drawing/2014/main" id="{516351E1-446F-4A0C-B963-CB1B01B32C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9947485"/>
              </p:ext>
            </p:extLst>
          </p:nvPr>
        </p:nvGraphicFramePr>
        <p:xfrm>
          <a:off x="3870325" y="1544637"/>
          <a:ext cx="1406525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85" name="Equation" r:id="rId10" imgW="818842" imgH="204710" progId="Equation.DSMT4">
                  <p:embed/>
                </p:oleObj>
              </mc:Choice>
              <mc:Fallback>
                <p:oleObj name="Equation" r:id="rId10" imgW="818842" imgH="204710" progId="Equation.DSMT4">
                  <p:embed/>
                  <p:pic>
                    <p:nvPicPr>
                      <p:cNvPr id="70688" name="对象 40">
                        <a:extLst>
                          <a:ext uri="{FF2B5EF4-FFF2-40B4-BE49-F238E27FC236}">
                            <a16:creationId xmlns:a16="http://schemas.microsoft.com/office/drawing/2014/main" id="{94AA3964-BE0C-46F8-8F87-BFEB5D6864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0325" y="1544637"/>
                        <a:ext cx="1406525" cy="363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41">
            <a:extLst>
              <a:ext uri="{FF2B5EF4-FFF2-40B4-BE49-F238E27FC236}">
                <a16:creationId xmlns:a16="http://schemas.microsoft.com/office/drawing/2014/main" id="{3344BCFB-3559-4E07-ABDC-DAF5F64DA6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8927433"/>
              </p:ext>
            </p:extLst>
          </p:nvPr>
        </p:nvGraphicFramePr>
        <p:xfrm>
          <a:off x="5468938" y="1544637"/>
          <a:ext cx="1428750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86" name="Equation" r:id="rId12" imgW="831636" imgH="204710" progId="Equation.DSMT4">
                  <p:embed/>
                </p:oleObj>
              </mc:Choice>
              <mc:Fallback>
                <p:oleObj name="Equation" r:id="rId12" imgW="831636" imgH="204710" progId="Equation.DSMT4">
                  <p:embed/>
                  <p:pic>
                    <p:nvPicPr>
                      <p:cNvPr id="70689" name="对象 41">
                        <a:extLst>
                          <a:ext uri="{FF2B5EF4-FFF2-40B4-BE49-F238E27FC236}">
                            <a16:creationId xmlns:a16="http://schemas.microsoft.com/office/drawing/2014/main" id="{1F475E04-4700-45E5-B904-FC2DBD1E68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8938" y="1544637"/>
                        <a:ext cx="1428750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42">
            <a:extLst>
              <a:ext uri="{FF2B5EF4-FFF2-40B4-BE49-F238E27FC236}">
                <a16:creationId xmlns:a16="http://schemas.microsoft.com/office/drawing/2014/main" id="{390B63AC-F10D-4573-A3DF-3D71CC0002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4492213"/>
              </p:ext>
            </p:extLst>
          </p:nvPr>
        </p:nvGraphicFramePr>
        <p:xfrm>
          <a:off x="7088188" y="1544637"/>
          <a:ext cx="1385887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87" name="Equation" r:id="rId14" imgW="818842" imgH="204710" progId="Equation.DSMT4">
                  <p:embed/>
                </p:oleObj>
              </mc:Choice>
              <mc:Fallback>
                <p:oleObj name="Equation" r:id="rId14" imgW="818842" imgH="204710" progId="Equation.DSMT4">
                  <p:embed/>
                  <p:pic>
                    <p:nvPicPr>
                      <p:cNvPr id="70690" name="对象 42">
                        <a:extLst>
                          <a:ext uri="{FF2B5EF4-FFF2-40B4-BE49-F238E27FC236}">
                            <a16:creationId xmlns:a16="http://schemas.microsoft.com/office/drawing/2014/main" id="{4AC776F7-B6D9-45A1-A990-22C2740A1E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8188" y="1544637"/>
                        <a:ext cx="1385887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43">
            <a:extLst>
              <a:ext uri="{FF2B5EF4-FFF2-40B4-BE49-F238E27FC236}">
                <a16:creationId xmlns:a16="http://schemas.microsoft.com/office/drawing/2014/main" id="{564CD2AA-15CC-4F0D-BE95-D4C8E952B0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7040761"/>
              </p:ext>
            </p:extLst>
          </p:nvPr>
        </p:nvGraphicFramePr>
        <p:xfrm>
          <a:off x="712788" y="1890712"/>
          <a:ext cx="1412875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88" name="Equation" r:id="rId16" imgW="806047" imgH="204710" progId="Equation.DSMT4">
                  <p:embed/>
                </p:oleObj>
              </mc:Choice>
              <mc:Fallback>
                <p:oleObj name="Equation" r:id="rId16" imgW="806047" imgH="204710" progId="Equation.DSMT4">
                  <p:embed/>
                  <p:pic>
                    <p:nvPicPr>
                      <p:cNvPr id="70691" name="对象 43">
                        <a:extLst>
                          <a:ext uri="{FF2B5EF4-FFF2-40B4-BE49-F238E27FC236}">
                            <a16:creationId xmlns:a16="http://schemas.microsoft.com/office/drawing/2014/main" id="{173671CC-9ED8-4E2E-9994-618495B8AB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788" y="1890712"/>
                        <a:ext cx="1412875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44">
            <a:extLst>
              <a:ext uri="{FF2B5EF4-FFF2-40B4-BE49-F238E27FC236}">
                <a16:creationId xmlns:a16="http://schemas.microsoft.com/office/drawing/2014/main" id="{B8775470-F220-4881-994D-17115ECCE3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8392078"/>
              </p:ext>
            </p:extLst>
          </p:nvPr>
        </p:nvGraphicFramePr>
        <p:xfrm>
          <a:off x="2830513" y="1905000"/>
          <a:ext cx="16922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89" name="Equation" r:id="rId18" imgW="955209" imgH="254602" progId="Equation.DSMT4">
                  <p:embed/>
                </p:oleObj>
              </mc:Choice>
              <mc:Fallback>
                <p:oleObj name="Equation" r:id="rId18" imgW="955209" imgH="254602" progId="Equation.DSMT4">
                  <p:embed/>
                  <p:pic>
                    <p:nvPicPr>
                      <p:cNvPr id="70692" name="对象 44">
                        <a:extLst>
                          <a:ext uri="{FF2B5EF4-FFF2-40B4-BE49-F238E27FC236}">
                            <a16:creationId xmlns:a16="http://schemas.microsoft.com/office/drawing/2014/main" id="{8EA3FE02-0F9F-451B-8A2A-884395ED13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0513" y="1905000"/>
                        <a:ext cx="1692275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文本框 18">
            <a:extLst>
              <a:ext uri="{FF2B5EF4-FFF2-40B4-BE49-F238E27FC236}">
                <a16:creationId xmlns:a16="http://schemas.microsoft.com/office/drawing/2014/main" id="{DE22EF50-D76B-49E8-8B03-226D0F8600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8" y="2416175"/>
            <a:ext cx="7824787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【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5-7】                     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在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mod 19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下的幂分别为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15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18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11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14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12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17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13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即                                 ，所以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为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19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的本原根。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本原根不唯一。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可验证除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外，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19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的本原根还有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13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14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15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</a:p>
        </p:txBody>
      </p:sp>
      <p:graphicFrame>
        <p:nvGraphicFramePr>
          <p:cNvPr id="39" name="对象 20">
            <a:extLst>
              <a:ext uri="{FF2B5EF4-FFF2-40B4-BE49-F238E27FC236}">
                <a16:creationId xmlns:a16="http://schemas.microsoft.com/office/drawing/2014/main" id="{E4BA4473-24B6-4299-B5B7-CB22E36D03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6697130"/>
              </p:ext>
            </p:extLst>
          </p:nvPr>
        </p:nvGraphicFramePr>
        <p:xfrm>
          <a:off x="2119313" y="2481263"/>
          <a:ext cx="1558925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90" name="Equation" r:id="rId20" imgW="879009" imgH="178041" progId="Equation.DSMT4">
                  <p:embed/>
                </p:oleObj>
              </mc:Choice>
              <mc:Fallback>
                <p:oleObj name="Equation" r:id="rId20" imgW="879009" imgH="178041" progId="Equation.DSMT4">
                  <p:embed/>
                  <p:pic>
                    <p:nvPicPr>
                      <p:cNvPr id="71683" name="对象 20">
                        <a:extLst>
                          <a:ext uri="{FF2B5EF4-FFF2-40B4-BE49-F238E27FC236}">
                            <a16:creationId xmlns:a16="http://schemas.microsoft.com/office/drawing/2014/main" id="{0AB9DCAD-A6DA-44E2-BAE8-06FB15B19A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313" y="2481263"/>
                        <a:ext cx="1558925" cy="33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22">
            <a:extLst>
              <a:ext uri="{FF2B5EF4-FFF2-40B4-BE49-F238E27FC236}">
                <a16:creationId xmlns:a16="http://schemas.microsoft.com/office/drawing/2014/main" id="{2B14A32A-C61D-423B-82A3-D6AC059AF4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1206566"/>
              </p:ext>
            </p:extLst>
          </p:nvPr>
        </p:nvGraphicFramePr>
        <p:xfrm>
          <a:off x="1419225" y="3508375"/>
          <a:ext cx="2401888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91" name="Equation" r:id="rId22" imgW="1337653" imgH="254602" progId="Equation.DSMT4">
                  <p:embed/>
                </p:oleObj>
              </mc:Choice>
              <mc:Fallback>
                <p:oleObj name="Equation" r:id="rId22" imgW="1337653" imgH="254602" progId="Equation.DSMT4">
                  <p:embed/>
                  <p:pic>
                    <p:nvPicPr>
                      <p:cNvPr id="71684" name="对象 22">
                        <a:extLst>
                          <a:ext uri="{FF2B5EF4-FFF2-40B4-BE49-F238E27FC236}">
                            <a16:creationId xmlns:a16="http://schemas.microsoft.com/office/drawing/2014/main" id="{9433BC90-B692-407D-8B26-E8A9BFCAF22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9225" y="3508375"/>
                        <a:ext cx="2401888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文本框 23">
            <a:extLst>
              <a:ext uri="{FF2B5EF4-FFF2-40B4-BE49-F238E27FC236}">
                <a16:creationId xmlns:a16="http://schemas.microsoft.com/office/drawing/2014/main" id="{F6C05C73-9414-4035-B92F-36C2326CB4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8" y="4800402"/>
            <a:ext cx="9652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注意</a:t>
            </a:r>
            <a:endParaRPr lang="en-US" altLang="zh-CN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并非所有的整数都有本原根，只有以下形式的整数才有本原根：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其中     为奇素数。</a:t>
            </a:r>
          </a:p>
        </p:txBody>
      </p:sp>
      <p:graphicFrame>
        <p:nvGraphicFramePr>
          <p:cNvPr id="42" name="对象 25">
            <a:extLst>
              <a:ext uri="{FF2B5EF4-FFF2-40B4-BE49-F238E27FC236}">
                <a16:creationId xmlns:a16="http://schemas.microsoft.com/office/drawing/2014/main" id="{67CFC8A8-A8B2-4AB0-8960-6726A991E2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749119"/>
              </p:ext>
            </p:extLst>
          </p:nvPr>
        </p:nvGraphicFramePr>
        <p:xfrm>
          <a:off x="2643187" y="5541359"/>
          <a:ext cx="159067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92" name="Equation" r:id="rId24" imgW="793947" imgH="230501" progId="Equation.DSMT4">
                  <p:embed/>
                </p:oleObj>
              </mc:Choice>
              <mc:Fallback>
                <p:oleObj name="Equation" r:id="rId24" imgW="793947" imgH="230501" progId="Equation.DSMT4">
                  <p:embed/>
                  <p:pic>
                    <p:nvPicPr>
                      <p:cNvPr id="71687" name="对象 25">
                        <a:extLst>
                          <a:ext uri="{FF2B5EF4-FFF2-40B4-BE49-F238E27FC236}">
                            <a16:creationId xmlns:a16="http://schemas.microsoft.com/office/drawing/2014/main" id="{2EBB35CD-9FBA-4C1E-B582-A15387E27F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3187" y="5541359"/>
                        <a:ext cx="1590675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27">
            <a:extLst>
              <a:ext uri="{FF2B5EF4-FFF2-40B4-BE49-F238E27FC236}">
                <a16:creationId xmlns:a16="http://schemas.microsoft.com/office/drawing/2014/main" id="{D6A6E955-01B7-4154-9C6F-DB3AC1B792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347684"/>
              </p:ext>
            </p:extLst>
          </p:nvPr>
        </p:nvGraphicFramePr>
        <p:xfrm>
          <a:off x="1341149" y="5912619"/>
          <a:ext cx="3175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93" name="Equation" r:id="rId26" imgW="154716" imgH="167518" progId="Equation.DSMT4">
                  <p:embed/>
                </p:oleObj>
              </mc:Choice>
              <mc:Fallback>
                <p:oleObj name="Equation" r:id="rId26" imgW="154716" imgH="167518" progId="Equation.DSMT4">
                  <p:embed/>
                  <p:pic>
                    <p:nvPicPr>
                      <p:cNvPr id="71689" name="对象 27">
                        <a:extLst>
                          <a:ext uri="{FF2B5EF4-FFF2-40B4-BE49-F238E27FC236}">
                            <a16:creationId xmlns:a16="http://schemas.microsoft.com/office/drawing/2014/main" id="{517A8C9F-105B-4AC4-9E74-D3839DC68A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1149" y="5912619"/>
                        <a:ext cx="3175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: 圆角 7">
            <a:extLst>
              <a:ext uri="{FF2B5EF4-FFF2-40B4-BE49-F238E27FC236}">
                <a16:creationId xmlns:a16="http://schemas.microsoft.com/office/drawing/2014/main" id="{4C1566DB-4DEC-4D6C-8198-5A478F1D613B}"/>
              </a:ext>
            </a:extLst>
          </p:cNvPr>
          <p:cNvSpPr/>
          <p:nvPr/>
        </p:nvSpPr>
        <p:spPr bwMode="auto">
          <a:xfrm>
            <a:off x="406400" y="4800402"/>
            <a:ext cx="9779000" cy="1642395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黑体" pitchFamily="49" charset="-122"/>
            </a:endParaRPr>
          </a:p>
        </p:txBody>
      </p:sp>
      <p:pic>
        <p:nvPicPr>
          <p:cNvPr id="44" name="object 8">
            <a:extLst>
              <a:ext uri="{FF2B5EF4-FFF2-40B4-BE49-F238E27FC236}">
                <a16:creationId xmlns:a16="http://schemas.microsoft.com/office/drawing/2014/main" id="{76D8C5EB-8B08-4782-BF15-090A6A858888}"/>
              </a:ext>
            </a:extLst>
          </p:cNvPr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78129" y="341799"/>
            <a:ext cx="313944" cy="656844"/>
          </a:xfrm>
          <a:prstGeom prst="rect">
            <a:avLst/>
          </a:prstGeom>
        </p:spPr>
      </p:pic>
      <p:sp>
        <p:nvSpPr>
          <p:cNvPr id="45" name="object 9">
            <a:extLst>
              <a:ext uri="{FF2B5EF4-FFF2-40B4-BE49-F238E27FC236}">
                <a16:creationId xmlns:a16="http://schemas.microsoft.com/office/drawing/2014/main" id="{93C8B26B-282F-4A19-86D3-17AF584639AB}"/>
              </a:ext>
            </a:extLst>
          </p:cNvPr>
          <p:cNvSpPr/>
          <p:nvPr/>
        </p:nvSpPr>
        <p:spPr>
          <a:xfrm>
            <a:off x="685800" y="1020741"/>
            <a:ext cx="6778625" cy="0"/>
          </a:xfrm>
          <a:custGeom>
            <a:avLst/>
            <a:gdLst/>
            <a:ahLst/>
            <a:cxnLst/>
            <a:rect l="l" t="t" r="r" b="b"/>
            <a:pathLst>
              <a:path w="6778625">
                <a:moveTo>
                  <a:pt x="0" y="0"/>
                </a:moveTo>
                <a:lnTo>
                  <a:pt x="6778625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2009273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B6E1D7-D3E5-46AC-840C-D1958D56F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50838"/>
            <a:ext cx="10236200" cy="563562"/>
          </a:xfrm>
        </p:spPr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Euler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定理 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Fermat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定理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A08BE9-9152-4C63-8652-55DF555FA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2024/4/21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9262548-678F-4186-8F30-FD0AB4B230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49</a:t>
            </a:fld>
            <a:endParaRPr lang="en-US" altLang="zh-CN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5EB5A252-414A-4CA2-81AA-9E11848EC0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5946880"/>
              </p:ext>
            </p:extLst>
          </p:nvPr>
        </p:nvGraphicFramePr>
        <p:xfrm>
          <a:off x="4803775" y="1193006"/>
          <a:ext cx="1190625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24" name="Equation" r:id="rId3" imgW="1190249" imgH="449656" progId="Equation.DSMT4">
                  <p:embed/>
                </p:oleObj>
              </mc:Choice>
              <mc:Fallback>
                <p:oleObj name="Equation" r:id="rId3" imgW="1190249" imgH="44965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03775" y="1193006"/>
                        <a:ext cx="1190625" cy="449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6C02A802-CEEF-4355-89B8-7B7F313B05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679" y="1786731"/>
            <a:ext cx="7827442" cy="333456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4722587-1622-4431-89FE-0E7887E414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5238045"/>
            <a:ext cx="8305800" cy="1162755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3C6BEC-4191-4050-9B3A-EE7F5C5FF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219200"/>
            <a:ext cx="11099800" cy="1111234"/>
          </a:xfrm>
        </p:spPr>
        <p:txBody>
          <a:bodyPr/>
          <a:lstStyle/>
          <a:p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</a:rPr>
              <a:t>在实际应用中，常常需要考虑        形式的计算，称之为模指数运算。在</a:t>
            </a:r>
            <a:r>
              <a:rPr lang="en-US" altLang="zh-CN" sz="2400" b="0" i="1" dirty="0">
                <a:latin typeface="宋体" panose="02010600030101010101" pitchFamily="2" charset="-122"/>
                <a:ea typeface="宋体" panose="02010600030101010101" pitchFamily="2" charset="-122"/>
              </a:rPr>
              <a:t>k </a:t>
            </a: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</a:rPr>
              <a:t>不断增大时，若该运算呈周期，就可由一个周期内的运算得到所有的结果。下面的</a:t>
            </a:r>
            <a:r>
              <a:rPr lang="en-US" altLang="zh-CN" sz="2400" b="0" dirty="0">
                <a:latin typeface="宋体" panose="02010600030101010101" pitchFamily="2" charset="-122"/>
                <a:ea typeface="宋体" panose="02010600030101010101" pitchFamily="2" charset="-122"/>
              </a:rPr>
              <a:t>Euler</a:t>
            </a: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</a:rPr>
              <a:t>定理给出运算的一个周期。</a:t>
            </a:r>
            <a:endParaRPr lang="zh-CN" altLang="en-US" sz="2400" b="0" dirty="0"/>
          </a:p>
        </p:txBody>
      </p:sp>
      <p:pic>
        <p:nvPicPr>
          <p:cNvPr id="11" name="object 8">
            <a:extLst>
              <a:ext uri="{FF2B5EF4-FFF2-40B4-BE49-F238E27FC236}">
                <a16:creationId xmlns:a16="http://schemas.microsoft.com/office/drawing/2014/main" id="{76D8C5EB-8B08-4782-BF15-090A6A858888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5729" y="321021"/>
            <a:ext cx="313944" cy="656844"/>
          </a:xfrm>
          <a:prstGeom prst="rect">
            <a:avLst/>
          </a:prstGeom>
        </p:spPr>
      </p:pic>
      <p:sp>
        <p:nvSpPr>
          <p:cNvPr id="12" name="object 9">
            <a:extLst>
              <a:ext uri="{FF2B5EF4-FFF2-40B4-BE49-F238E27FC236}">
                <a16:creationId xmlns:a16="http://schemas.microsoft.com/office/drawing/2014/main" id="{93C8B26B-282F-4A19-86D3-17AF584639AB}"/>
              </a:ext>
            </a:extLst>
          </p:cNvPr>
          <p:cNvSpPr/>
          <p:nvPr/>
        </p:nvSpPr>
        <p:spPr>
          <a:xfrm>
            <a:off x="533400" y="999963"/>
            <a:ext cx="6778625" cy="0"/>
          </a:xfrm>
          <a:custGeom>
            <a:avLst/>
            <a:gdLst/>
            <a:ahLst/>
            <a:cxnLst/>
            <a:rect l="l" t="t" r="r" b="b"/>
            <a:pathLst>
              <a:path w="6778625">
                <a:moveTo>
                  <a:pt x="0" y="0"/>
                </a:moveTo>
                <a:lnTo>
                  <a:pt x="6778625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213052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1D801F-3AFB-4BD4-A6BA-3E268B4DB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5029200"/>
            <a:ext cx="11176000" cy="1295400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9A807E-A243-4B82-9B76-5A1FC177B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2024/4/21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F24ED3C-C7B0-484B-A024-335AB9AFCC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5</a:t>
            </a:fld>
            <a:endParaRPr lang="en-US" altLang="zh-CN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1E03B2B-FE24-4E51-8B3D-C0F493AE95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990600"/>
            <a:ext cx="7850187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zh-CN" sz="2400" dirty="0">
                <a:latin typeface="+mn-ea"/>
                <a:ea typeface="+mn-ea"/>
              </a:rPr>
              <a:t>这里只给出</a:t>
            </a:r>
            <a:r>
              <a:rPr lang="en-US" altLang="zh-CN" sz="2400" dirty="0">
                <a:latin typeface="+mn-ea"/>
                <a:ea typeface="+mn-ea"/>
              </a:rPr>
              <a:t>(4)</a:t>
            </a:r>
            <a:r>
              <a:rPr lang="zh-CN" altLang="zh-CN" sz="2400" dirty="0">
                <a:latin typeface="+mn-ea"/>
                <a:ea typeface="+mn-ea"/>
              </a:rPr>
              <a:t>的证明，其它三个性质的证明都很简单，</a:t>
            </a:r>
            <a:endParaRPr lang="en-US" altLang="zh-CN" sz="2400" dirty="0">
              <a:latin typeface="+mn-ea"/>
              <a:ea typeface="+mn-ea"/>
            </a:endParaRPr>
          </a:p>
          <a:p>
            <a:pPr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证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(4)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由            知，存在整数    、   ，使得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              ，  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所以  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因此              。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endParaRPr lang="zh-CN" altLang="en-US" sz="2400" dirty="0">
              <a:solidFill>
                <a:srgbClr val="FF0066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7" name="对象 24">
            <a:extLst>
              <a:ext uri="{FF2B5EF4-FFF2-40B4-BE49-F238E27FC236}">
                <a16:creationId xmlns:a16="http://schemas.microsoft.com/office/drawing/2014/main" id="{EA4EC118-B03E-475E-B288-93A383EA48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5215354"/>
              </p:ext>
            </p:extLst>
          </p:nvPr>
        </p:nvGraphicFramePr>
        <p:xfrm>
          <a:off x="2035175" y="2176462"/>
          <a:ext cx="868362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10" name="Equation" r:id="rId3" imgW="535903" imgH="255106" progId="Equation.DSMT4">
                  <p:embed/>
                </p:oleObj>
              </mc:Choice>
              <mc:Fallback>
                <p:oleObj name="Equation" r:id="rId3" imgW="535903" imgH="255106" progId="Equation.DSMT4">
                  <p:embed/>
                  <p:pic>
                    <p:nvPicPr>
                      <p:cNvPr id="45059" name="对象 24">
                        <a:extLst>
                          <a:ext uri="{FF2B5EF4-FFF2-40B4-BE49-F238E27FC236}">
                            <a16:creationId xmlns:a16="http://schemas.microsoft.com/office/drawing/2014/main" id="{9C385D2B-5854-4686-AEBA-D7D7B153B6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5175" y="2176462"/>
                        <a:ext cx="868362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25">
            <a:extLst>
              <a:ext uri="{FF2B5EF4-FFF2-40B4-BE49-F238E27FC236}">
                <a16:creationId xmlns:a16="http://schemas.microsoft.com/office/drawing/2014/main" id="{09622F78-2771-4F76-A0A2-AA00523A5C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4654857"/>
              </p:ext>
            </p:extLst>
          </p:nvPr>
        </p:nvGraphicFramePr>
        <p:xfrm>
          <a:off x="4764087" y="2097087"/>
          <a:ext cx="3048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11" name="Equation" r:id="rId5" imgW="169741" imgH="208912" progId="Equation.DSMT4">
                  <p:embed/>
                </p:oleObj>
              </mc:Choice>
              <mc:Fallback>
                <p:oleObj name="Equation" r:id="rId5" imgW="169741" imgH="208912" progId="Equation.DSMT4">
                  <p:embed/>
                  <p:pic>
                    <p:nvPicPr>
                      <p:cNvPr id="45060" name="对象 25">
                        <a:extLst>
                          <a:ext uri="{FF2B5EF4-FFF2-40B4-BE49-F238E27FC236}">
                            <a16:creationId xmlns:a16="http://schemas.microsoft.com/office/drawing/2014/main" id="{4F6B485A-A61E-4036-A954-BBD2F54954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4087" y="2097087"/>
                        <a:ext cx="3048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26">
            <a:extLst>
              <a:ext uri="{FF2B5EF4-FFF2-40B4-BE49-F238E27FC236}">
                <a16:creationId xmlns:a16="http://schemas.microsoft.com/office/drawing/2014/main" id="{71E9F206-64CE-4BB3-AD17-7CC71139A8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3444054"/>
              </p:ext>
            </p:extLst>
          </p:nvPr>
        </p:nvGraphicFramePr>
        <p:xfrm>
          <a:off x="5230812" y="2109787"/>
          <a:ext cx="293688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12" name="Equation" r:id="rId7" imgW="156754" imgH="209006" progId="Equation.DSMT4">
                  <p:embed/>
                </p:oleObj>
              </mc:Choice>
              <mc:Fallback>
                <p:oleObj name="Equation" r:id="rId7" imgW="156754" imgH="209006" progId="Equation.DSMT4">
                  <p:embed/>
                  <p:pic>
                    <p:nvPicPr>
                      <p:cNvPr id="45061" name="对象 26">
                        <a:extLst>
                          <a:ext uri="{FF2B5EF4-FFF2-40B4-BE49-F238E27FC236}">
                            <a16:creationId xmlns:a16="http://schemas.microsoft.com/office/drawing/2014/main" id="{3245A17D-4EF4-4BAD-B8C7-6764EBB21E5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0812" y="2109787"/>
                        <a:ext cx="293688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27">
            <a:extLst>
              <a:ext uri="{FF2B5EF4-FFF2-40B4-BE49-F238E27FC236}">
                <a16:creationId xmlns:a16="http://schemas.microsoft.com/office/drawing/2014/main" id="{82DA5662-9747-470A-BCC1-E76FF44369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8464927"/>
              </p:ext>
            </p:extLst>
          </p:nvPr>
        </p:nvGraphicFramePr>
        <p:xfrm>
          <a:off x="2497836" y="2453481"/>
          <a:ext cx="1135251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13" name="Equation" r:id="rId9" imgW="498982" imgH="217505" progId="Equation.DSMT4">
                  <p:embed/>
                </p:oleObj>
              </mc:Choice>
              <mc:Fallback>
                <p:oleObj name="Equation" r:id="rId9" imgW="498982" imgH="217505" progId="Equation.DSMT4">
                  <p:embed/>
                  <p:pic>
                    <p:nvPicPr>
                      <p:cNvPr id="45062" name="对象 27">
                        <a:extLst>
                          <a:ext uri="{FF2B5EF4-FFF2-40B4-BE49-F238E27FC236}">
                            <a16:creationId xmlns:a16="http://schemas.microsoft.com/office/drawing/2014/main" id="{9F8917E4-CA82-41C1-9737-7D776589B34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7836" y="2453481"/>
                        <a:ext cx="1135251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28">
            <a:extLst>
              <a:ext uri="{FF2B5EF4-FFF2-40B4-BE49-F238E27FC236}">
                <a16:creationId xmlns:a16="http://schemas.microsoft.com/office/drawing/2014/main" id="{31056514-2BF8-417B-B65B-569108097B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9508254"/>
              </p:ext>
            </p:extLst>
          </p:nvPr>
        </p:nvGraphicFramePr>
        <p:xfrm>
          <a:off x="4341812" y="2570161"/>
          <a:ext cx="1070416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14" name="Equation" r:id="rId11" imgW="477148" imgH="219230" progId="Equation.DSMT4">
                  <p:embed/>
                </p:oleObj>
              </mc:Choice>
              <mc:Fallback>
                <p:oleObj name="Equation" r:id="rId11" imgW="477148" imgH="219230" progId="Equation.DSMT4">
                  <p:embed/>
                  <p:pic>
                    <p:nvPicPr>
                      <p:cNvPr id="45063" name="对象 28">
                        <a:extLst>
                          <a:ext uri="{FF2B5EF4-FFF2-40B4-BE49-F238E27FC236}">
                            <a16:creationId xmlns:a16="http://schemas.microsoft.com/office/drawing/2014/main" id="{55252BC3-B266-438D-86E3-594D20A9BF0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1812" y="2570161"/>
                        <a:ext cx="1070416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29">
            <a:extLst>
              <a:ext uri="{FF2B5EF4-FFF2-40B4-BE49-F238E27FC236}">
                <a16:creationId xmlns:a16="http://schemas.microsoft.com/office/drawing/2014/main" id="{4A7495F5-E68F-44C3-8D85-89636D48F0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886447"/>
              </p:ext>
            </p:extLst>
          </p:nvPr>
        </p:nvGraphicFramePr>
        <p:xfrm>
          <a:off x="1976437" y="3187700"/>
          <a:ext cx="6194732" cy="5683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15" name="Equation" r:id="rId13" imgW="2385529" imgH="215713" progId="Equation.DSMT4">
                  <p:embed/>
                </p:oleObj>
              </mc:Choice>
              <mc:Fallback>
                <p:oleObj name="Equation" r:id="rId13" imgW="2385529" imgH="215713" progId="Equation.DSMT4">
                  <p:embed/>
                  <p:pic>
                    <p:nvPicPr>
                      <p:cNvPr id="45064" name="对象 29">
                        <a:extLst>
                          <a:ext uri="{FF2B5EF4-FFF2-40B4-BE49-F238E27FC236}">
                            <a16:creationId xmlns:a16="http://schemas.microsoft.com/office/drawing/2014/main" id="{6A4BDEDB-E4A3-4839-A0FC-FA0A62BC10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6437" y="3187700"/>
                        <a:ext cx="6194732" cy="5683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30">
            <a:extLst>
              <a:ext uri="{FF2B5EF4-FFF2-40B4-BE49-F238E27FC236}">
                <a16:creationId xmlns:a16="http://schemas.microsoft.com/office/drawing/2014/main" id="{FEF778E6-3C04-4DE1-BD4C-4C9BAFF852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530684"/>
              </p:ext>
            </p:extLst>
          </p:nvPr>
        </p:nvGraphicFramePr>
        <p:xfrm>
          <a:off x="1928812" y="3835984"/>
          <a:ext cx="2197100" cy="800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16" name="Equation" r:id="rId15" imgW="776807" imgH="280243" progId="Equation.DSMT4">
                  <p:embed/>
                </p:oleObj>
              </mc:Choice>
              <mc:Fallback>
                <p:oleObj name="Equation" r:id="rId15" imgW="776807" imgH="280243" progId="Equation.DSMT4">
                  <p:embed/>
                  <p:pic>
                    <p:nvPicPr>
                      <p:cNvPr id="45065" name="对象 30">
                        <a:extLst>
                          <a:ext uri="{FF2B5EF4-FFF2-40B4-BE49-F238E27FC236}">
                            <a16:creationId xmlns:a16="http://schemas.microsoft.com/office/drawing/2014/main" id="{E464AA57-26AD-4033-B644-3DDF95FEBD35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8812" y="3835984"/>
                        <a:ext cx="2197100" cy="8003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3522607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DD8ADA-D618-492A-9CFF-2FCDBB71F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Euler</a:t>
            </a: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定理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FA7793-8F11-429C-B9DF-AD4A15995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4648200"/>
            <a:ext cx="11176000" cy="16764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1BC565-25D2-41C8-B304-002B8AC9B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2024/4/21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AFF1F75-0617-4C5F-82F8-42FB791835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50</a:t>
            </a:fld>
            <a:endParaRPr lang="en-US" altLang="zh-CN"/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6BD68E0C-BFCF-40DC-B974-0422959B7DDE}"/>
              </a:ext>
            </a:extLst>
          </p:cNvPr>
          <p:cNvSpPr txBox="1"/>
          <p:nvPr/>
        </p:nvSpPr>
        <p:spPr>
          <a:xfrm>
            <a:off x="4084267" y="1200015"/>
            <a:ext cx="3048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dirty="0">
                <a:latin typeface="仿宋"/>
                <a:cs typeface="仿宋"/>
              </a:rPr>
              <a:t>，</a:t>
            </a:r>
            <a:endParaRPr sz="2400">
              <a:latin typeface="仿宋"/>
              <a:cs typeface="仿宋"/>
            </a:endParaRPr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FB47C7F6-AA92-4E3C-95CA-AE67CAA6E39B}"/>
              </a:ext>
            </a:extLst>
          </p:cNvPr>
          <p:cNvSpPr txBox="1"/>
          <p:nvPr/>
        </p:nvSpPr>
        <p:spPr>
          <a:xfrm>
            <a:off x="2252064" y="1581015"/>
            <a:ext cx="3048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dirty="0">
                <a:latin typeface="仿宋"/>
                <a:cs typeface="仿宋"/>
              </a:rPr>
              <a:t>，</a:t>
            </a:r>
            <a:endParaRPr sz="2400">
              <a:latin typeface="仿宋"/>
              <a:cs typeface="仿宋"/>
            </a:endParaRPr>
          </a:p>
        </p:txBody>
      </p:sp>
      <p:sp>
        <p:nvSpPr>
          <p:cNvPr id="8" name="object 12">
            <a:extLst>
              <a:ext uri="{FF2B5EF4-FFF2-40B4-BE49-F238E27FC236}">
                <a16:creationId xmlns:a16="http://schemas.microsoft.com/office/drawing/2014/main" id="{4974B182-C68E-48D3-9923-E99F2307E6AC}"/>
              </a:ext>
            </a:extLst>
          </p:cNvPr>
          <p:cNvSpPr txBox="1"/>
          <p:nvPr/>
        </p:nvSpPr>
        <p:spPr>
          <a:xfrm>
            <a:off x="1629764" y="1144452"/>
            <a:ext cx="3836035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82675" algn="l"/>
              </a:tabLst>
            </a:pPr>
            <a:r>
              <a:rPr sz="2400" b="1" spc="-20" dirty="0">
                <a:solidFill>
                  <a:srgbClr val="00AFEF"/>
                </a:solidFill>
                <a:latin typeface="仿宋"/>
                <a:cs typeface="仿宋"/>
              </a:rPr>
              <a:t>例</a:t>
            </a:r>
            <a:r>
              <a:rPr lang="en-US" sz="2400" b="1" spc="-10" dirty="0">
                <a:solidFill>
                  <a:srgbClr val="00AFEF"/>
                </a:solidFill>
                <a:latin typeface="Times New Roman"/>
                <a:cs typeface="Times New Roman"/>
              </a:rPr>
              <a:t>5-8</a:t>
            </a:r>
            <a:r>
              <a:rPr sz="2400" b="1" dirty="0">
                <a:solidFill>
                  <a:srgbClr val="00AFEF"/>
                </a:solidFill>
                <a:latin typeface="Times New Roman"/>
                <a:cs typeface="Times New Roman"/>
              </a:rPr>
              <a:t>	</a:t>
            </a:r>
            <a:r>
              <a:rPr sz="2400" spc="-50" dirty="0">
                <a:latin typeface="仿宋"/>
                <a:cs typeface="仿宋"/>
              </a:rPr>
              <a:t>设</a:t>
            </a:r>
            <a:endParaRPr sz="2400" dirty="0">
              <a:latin typeface="仿宋"/>
              <a:cs typeface="仿宋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603500" algn="l"/>
              </a:tabLst>
            </a:pPr>
            <a:r>
              <a:rPr sz="2400" dirty="0">
                <a:latin typeface="仿宋"/>
                <a:cs typeface="仿宋"/>
              </a:rPr>
              <a:t>余</a:t>
            </a:r>
            <a:r>
              <a:rPr sz="2400" spc="-50" dirty="0">
                <a:latin typeface="仿宋"/>
                <a:cs typeface="仿宋"/>
              </a:rPr>
              <a:t>系</a:t>
            </a:r>
            <a:r>
              <a:rPr sz="2400" dirty="0">
                <a:latin typeface="仿宋"/>
                <a:cs typeface="仿宋"/>
              </a:rPr>
              <a:t>	，因</a:t>
            </a:r>
            <a:r>
              <a:rPr sz="2400" spc="-10" dirty="0">
                <a:latin typeface="仿宋"/>
                <a:cs typeface="仿宋"/>
              </a:rPr>
              <a:t>此</a:t>
            </a:r>
            <a:r>
              <a:rPr sz="2400" spc="-50" dirty="0">
                <a:latin typeface="仿宋"/>
                <a:cs typeface="仿宋"/>
              </a:rPr>
              <a:t>有</a:t>
            </a:r>
            <a:endParaRPr sz="2400" dirty="0">
              <a:latin typeface="仿宋"/>
              <a:cs typeface="仿宋"/>
            </a:endParaRPr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6127F828-ACC5-46CC-BAD1-5DF7739F0607}"/>
              </a:ext>
            </a:extLst>
          </p:cNvPr>
          <p:cNvSpPr txBox="1"/>
          <p:nvPr/>
        </p:nvSpPr>
        <p:spPr>
          <a:xfrm>
            <a:off x="5595822" y="1144452"/>
            <a:ext cx="4130675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仿宋"/>
                <a:cs typeface="仿宋"/>
              </a:rPr>
              <a:t>，</a:t>
            </a:r>
            <a:r>
              <a:rPr sz="2400" spc="-10" dirty="0">
                <a:latin typeface="Times New Roman"/>
                <a:cs typeface="Times New Roman"/>
              </a:rPr>
              <a:t>1</a:t>
            </a:r>
            <a:r>
              <a:rPr sz="2400" spc="-10" dirty="0">
                <a:latin typeface="仿宋"/>
                <a:cs typeface="仿宋"/>
              </a:rPr>
              <a:t>，</a:t>
            </a:r>
            <a:r>
              <a:rPr sz="2400" spc="-10" dirty="0">
                <a:latin typeface="Times New Roman"/>
                <a:cs typeface="Times New Roman"/>
              </a:rPr>
              <a:t>5</a:t>
            </a:r>
            <a:r>
              <a:rPr sz="2400" spc="-10" dirty="0">
                <a:latin typeface="仿宋"/>
                <a:cs typeface="仿宋"/>
              </a:rPr>
              <a:t>，</a:t>
            </a:r>
            <a:r>
              <a:rPr sz="2400" spc="-10" dirty="0">
                <a:latin typeface="Times New Roman"/>
                <a:cs typeface="Times New Roman"/>
              </a:rPr>
              <a:t>7</a:t>
            </a:r>
            <a:r>
              <a:rPr sz="2400" spc="-10" dirty="0">
                <a:latin typeface="仿宋"/>
                <a:cs typeface="仿宋"/>
              </a:rPr>
              <a:t>，</a:t>
            </a:r>
            <a:r>
              <a:rPr sz="2400" spc="-10" dirty="0">
                <a:latin typeface="Times New Roman"/>
                <a:cs typeface="Times New Roman"/>
              </a:rPr>
              <a:t>11</a:t>
            </a:r>
            <a:r>
              <a:rPr sz="2400" dirty="0">
                <a:latin typeface="仿宋"/>
                <a:cs typeface="仿宋"/>
              </a:rPr>
              <a:t>构成模</a:t>
            </a:r>
            <a:r>
              <a:rPr sz="2400" dirty="0">
                <a:latin typeface="Times New Roman"/>
                <a:cs typeface="Times New Roman"/>
              </a:rPr>
              <a:t>12</a:t>
            </a:r>
            <a:r>
              <a:rPr sz="2400" spc="-20" dirty="0">
                <a:latin typeface="仿宋"/>
                <a:cs typeface="仿宋"/>
              </a:rPr>
              <a:t>既约剩</a:t>
            </a:r>
            <a:endParaRPr sz="2400" dirty="0">
              <a:latin typeface="仿宋"/>
              <a:cs typeface="仿宋"/>
            </a:endParaRPr>
          </a:p>
          <a:p>
            <a:pPr marL="3058160">
              <a:lnSpc>
                <a:spcPct val="100000"/>
              </a:lnSpc>
              <a:spcBef>
                <a:spcPts val="120"/>
              </a:spcBef>
            </a:pPr>
            <a:r>
              <a:rPr sz="2400" spc="-20" dirty="0">
                <a:latin typeface="仿宋"/>
                <a:cs typeface="仿宋"/>
              </a:rPr>
              <a:t>也构成</a:t>
            </a:r>
            <a:endParaRPr sz="2400" dirty="0">
              <a:latin typeface="仿宋"/>
              <a:cs typeface="仿宋"/>
            </a:endParaRPr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F7F0AE8D-A324-47B8-A214-99E046EA4C1B}"/>
              </a:ext>
            </a:extLst>
          </p:cNvPr>
          <p:cNvSpPr txBox="1"/>
          <p:nvPr/>
        </p:nvSpPr>
        <p:spPr>
          <a:xfrm>
            <a:off x="1629764" y="1875668"/>
            <a:ext cx="45974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仿宋"/>
                <a:cs typeface="仿宋"/>
              </a:rPr>
              <a:t>模</a:t>
            </a:r>
            <a:r>
              <a:rPr sz="2400" spc="-10" dirty="0">
                <a:latin typeface="Times New Roman"/>
                <a:cs typeface="Times New Roman"/>
              </a:rPr>
              <a:t>12</a:t>
            </a:r>
            <a:r>
              <a:rPr sz="2400" spc="-15" dirty="0">
                <a:latin typeface="仿宋"/>
                <a:cs typeface="仿宋"/>
              </a:rPr>
              <a:t>的简化剩余系，经过计算可知</a:t>
            </a:r>
            <a:endParaRPr sz="2400" dirty="0">
              <a:latin typeface="仿宋"/>
              <a:cs typeface="仿宋"/>
            </a:endParaRPr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1339F2EB-FEF5-4BDC-858E-93D56085654B}"/>
              </a:ext>
            </a:extLst>
          </p:cNvPr>
          <p:cNvSpPr txBox="1"/>
          <p:nvPr/>
        </p:nvSpPr>
        <p:spPr>
          <a:xfrm>
            <a:off x="1812644" y="3256970"/>
            <a:ext cx="4597400" cy="1219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仿宋"/>
                <a:cs typeface="仿宋"/>
              </a:rPr>
              <a:t>将上面四个式子左右对应相乘可得</a:t>
            </a:r>
            <a:endParaRPr sz="2400" dirty="0">
              <a:latin typeface="仿宋"/>
              <a:cs typeface="仿宋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00" dirty="0">
              <a:latin typeface="仿宋"/>
              <a:cs typeface="仿宋"/>
            </a:endParaRPr>
          </a:p>
          <a:p>
            <a:pPr marL="28575">
              <a:lnSpc>
                <a:spcPct val="100000"/>
              </a:lnSpc>
            </a:pPr>
            <a:r>
              <a:rPr sz="2400" dirty="0">
                <a:latin typeface="仿宋"/>
                <a:cs typeface="仿宋"/>
              </a:rPr>
              <a:t>即</a:t>
            </a:r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BBA1CFDA-D691-45BB-B0F2-393DC6E0FACE}"/>
              </a:ext>
            </a:extLst>
          </p:cNvPr>
          <p:cNvSpPr txBox="1"/>
          <p:nvPr/>
        </p:nvSpPr>
        <p:spPr>
          <a:xfrm>
            <a:off x="1817825" y="4897430"/>
            <a:ext cx="635000" cy="7721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80"/>
              </a:spcBef>
            </a:pPr>
            <a:r>
              <a:rPr sz="2400" spc="-25" dirty="0">
                <a:latin typeface="仿宋"/>
                <a:cs typeface="仿宋"/>
              </a:rPr>
              <a:t>由于</a:t>
            </a:r>
            <a:r>
              <a:rPr sz="2400" spc="-50" dirty="0">
                <a:latin typeface="仿宋"/>
                <a:cs typeface="仿宋"/>
              </a:rPr>
              <a:t>得</a:t>
            </a:r>
            <a:endParaRPr sz="2400">
              <a:latin typeface="仿宋"/>
              <a:cs typeface="仿宋"/>
            </a:endParaRPr>
          </a:p>
        </p:txBody>
      </p:sp>
      <p:sp>
        <p:nvSpPr>
          <p:cNvPr id="13" name="object 17">
            <a:extLst>
              <a:ext uri="{FF2B5EF4-FFF2-40B4-BE49-F238E27FC236}">
                <a16:creationId xmlns:a16="http://schemas.microsoft.com/office/drawing/2014/main" id="{4DB6D1A0-F946-4E87-BFD4-3068C422CB44}"/>
              </a:ext>
            </a:extLst>
          </p:cNvPr>
          <p:cNvSpPr txBox="1"/>
          <p:nvPr/>
        </p:nvSpPr>
        <p:spPr>
          <a:xfrm>
            <a:off x="5933260" y="4897430"/>
            <a:ext cx="32264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仿宋"/>
                <a:cs typeface="仿宋"/>
              </a:rPr>
              <a:t>，</a:t>
            </a:r>
            <a:r>
              <a:rPr sz="2400" spc="-5" dirty="0" err="1">
                <a:latin typeface="仿宋"/>
                <a:cs typeface="仿宋"/>
              </a:rPr>
              <a:t>根据同余性质</a:t>
            </a:r>
            <a:r>
              <a:rPr sz="2400" spc="-50" dirty="0" err="1">
                <a:latin typeface="仿宋"/>
                <a:cs typeface="仿宋"/>
              </a:rPr>
              <a:t>可</a:t>
            </a:r>
            <a:endParaRPr sz="2400" dirty="0">
              <a:latin typeface="仿宋"/>
              <a:cs typeface="仿宋"/>
            </a:endParaRPr>
          </a:p>
        </p:txBody>
      </p:sp>
      <p:sp>
        <p:nvSpPr>
          <p:cNvPr id="14" name="object 18">
            <a:extLst>
              <a:ext uri="{FF2B5EF4-FFF2-40B4-BE49-F238E27FC236}">
                <a16:creationId xmlns:a16="http://schemas.microsoft.com/office/drawing/2014/main" id="{6B3E5554-6C85-4DD8-8647-786E83147D74}"/>
              </a:ext>
            </a:extLst>
          </p:cNvPr>
          <p:cNvSpPr txBox="1"/>
          <p:nvPr/>
        </p:nvSpPr>
        <p:spPr>
          <a:xfrm>
            <a:off x="4256479" y="5278404"/>
            <a:ext cx="635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仿宋"/>
                <a:cs typeface="仿宋"/>
              </a:rPr>
              <a:t>，即</a:t>
            </a:r>
            <a:endParaRPr sz="2400">
              <a:latin typeface="仿宋"/>
              <a:cs typeface="仿宋"/>
            </a:endParaRPr>
          </a:p>
        </p:txBody>
      </p:sp>
      <p:sp>
        <p:nvSpPr>
          <p:cNvPr id="15" name="object 19">
            <a:extLst>
              <a:ext uri="{FF2B5EF4-FFF2-40B4-BE49-F238E27FC236}">
                <a16:creationId xmlns:a16="http://schemas.microsoft.com/office/drawing/2014/main" id="{A46C3290-9D1A-4E4C-B674-B3CC7E3CAC35}"/>
              </a:ext>
            </a:extLst>
          </p:cNvPr>
          <p:cNvSpPr txBox="1"/>
          <p:nvPr/>
        </p:nvSpPr>
        <p:spPr>
          <a:xfrm>
            <a:off x="7240472" y="5625571"/>
            <a:ext cx="1557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0" dirty="0">
                <a:solidFill>
                  <a:srgbClr val="FF0000"/>
                </a:solidFill>
                <a:latin typeface="仿宋"/>
                <a:cs typeface="仿宋"/>
              </a:rPr>
              <a:t>并非巧合！</a:t>
            </a:r>
            <a:endParaRPr sz="2400" dirty="0">
              <a:latin typeface="仿宋"/>
              <a:cs typeface="仿宋"/>
            </a:endParaRPr>
          </a:p>
        </p:txBody>
      </p:sp>
      <p:pic>
        <p:nvPicPr>
          <p:cNvPr id="16" name="object 20">
            <a:extLst>
              <a:ext uri="{FF2B5EF4-FFF2-40B4-BE49-F238E27FC236}">
                <a16:creationId xmlns:a16="http://schemas.microsoft.com/office/drawing/2014/main" id="{395EB773-23BB-4A00-887C-C000DF64BFA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75971" y="1277368"/>
            <a:ext cx="930754" cy="201547"/>
          </a:xfrm>
          <a:prstGeom prst="rect">
            <a:avLst/>
          </a:prstGeom>
        </p:spPr>
      </p:pic>
      <p:pic>
        <p:nvPicPr>
          <p:cNvPr id="17" name="object 21">
            <a:extLst>
              <a:ext uri="{FF2B5EF4-FFF2-40B4-BE49-F238E27FC236}">
                <a16:creationId xmlns:a16="http://schemas.microsoft.com/office/drawing/2014/main" id="{6D0AC2E5-54B0-4EE1-ABFC-F612F19603C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28305" y="1253149"/>
            <a:ext cx="1233770" cy="302653"/>
          </a:xfrm>
          <a:prstGeom prst="rect">
            <a:avLst/>
          </a:prstGeom>
        </p:spPr>
      </p:pic>
      <p:pic>
        <p:nvPicPr>
          <p:cNvPr id="18" name="object 22">
            <a:extLst>
              <a:ext uri="{FF2B5EF4-FFF2-40B4-BE49-F238E27FC236}">
                <a16:creationId xmlns:a16="http://schemas.microsoft.com/office/drawing/2014/main" id="{4EE04116-1FC4-4E0F-B685-D7E0E751113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63467" y="1609648"/>
            <a:ext cx="1761607" cy="301342"/>
          </a:xfrm>
          <a:prstGeom prst="rect">
            <a:avLst/>
          </a:prstGeom>
        </p:spPr>
      </p:pic>
      <p:pic>
        <p:nvPicPr>
          <p:cNvPr id="19" name="object 23">
            <a:extLst>
              <a:ext uri="{FF2B5EF4-FFF2-40B4-BE49-F238E27FC236}">
                <a16:creationId xmlns:a16="http://schemas.microsoft.com/office/drawing/2014/main" id="{8FBD4D9A-6FF2-4E20-BBF5-3390AD92A9E9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54990" y="1630542"/>
            <a:ext cx="3160509" cy="260923"/>
          </a:xfrm>
          <a:prstGeom prst="rect">
            <a:avLst/>
          </a:prstGeom>
        </p:spPr>
      </p:pic>
      <p:pic>
        <p:nvPicPr>
          <p:cNvPr id="20" name="object 24">
            <a:extLst>
              <a:ext uri="{FF2B5EF4-FFF2-40B4-BE49-F238E27FC236}">
                <a16:creationId xmlns:a16="http://schemas.microsoft.com/office/drawing/2014/main" id="{D2DCD48A-1ACB-4001-8F14-82685BD93D9D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14837" y="2375829"/>
            <a:ext cx="5543125" cy="823715"/>
          </a:xfrm>
          <a:prstGeom prst="rect">
            <a:avLst/>
          </a:prstGeom>
        </p:spPr>
      </p:pic>
      <p:pic>
        <p:nvPicPr>
          <p:cNvPr id="21" name="object 25">
            <a:extLst>
              <a:ext uri="{FF2B5EF4-FFF2-40B4-BE49-F238E27FC236}">
                <a16:creationId xmlns:a16="http://schemas.microsoft.com/office/drawing/2014/main" id="{267A6BE9-D0A5-4492-9A71-3F8044C56635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32676" y="3741371"/>
            <a:ext cx="7122474" cy="299369"/>
          </a:xfrm>
          <a:prstGeom prst="rect">
            <a:avLst/>
          </a:prstGeom>
        </p:spPr>
      </p:pic>
      <p:pic>
        <p:nvPicPr>
          <p:cNvPr id="22" name="object 26">
            <a:extLst>
              <a:ext uri="{FF2B5EF4-FFF2-40B4-BE49-F238E27FC236}">
                <a16:creationId xmlns:a16="http://schemas.microsoft.com/office/drawing/2014/main" id="{67A3A1AA-F568-45AA-9531-FE0DDD78D26B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631026" y="4392084"/>
            <a:ext cx="6124797" cy="337006"/>
          </a:xfrm>
          <a:prstGeom prst="rect">
            <a:avLst/>
          </a:prstGeom>
        </p:spPr>
      </p:pic>
      <p:pic>
        <p:nvPicPr>
          <p:cNvPr id="23" name="object 27">
            <a:extLst>
              <a:ext uri="{FF2B5EF4-FFF2-40B4-BE49-F238E27FC236}">
                <a16:creationId xmlns:a16="http://schemas.microsoft.com/office/drawing/2014/main" id="{E820529F-6C40-4145-B86B-2B291587B8C0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428327" y="4959048"/>
            <a:ext cx="3446922" cy="299369"/>
          </a:xfrm>
          <a:prstGeom prst="rect">
            <a:avLst/>
          </a:prstGeom>
        </p:spPr>
      </p:pic>
      <p:pic>
        <p:nvPicPr>
          <p:cNvPr id="24" name="object 28">
            <a:extLst>
              <a:ext uri="{FF2B5EF4-FFF2-40B4-BE49-F238E27FC236}">
                <a16:creationId xmlns:a16="http://schemas.microsoft.com/office/drawing/2014/main" id="{C2689888-AEC4-461A-8B41-696C89B3F4E8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207540" y="5342805"/>
            <a:ext cx="1988568" cy="329975"/>
          </a:xfrm>
          <a:prstGeom prst="rect">
            <a:avLst/>
          </a:prstGeom>
        </p:spPr>
      </p:pic>
      <p:pic>
        <p:nvPicPr>
          <p:cNvPr id="25" name="object 29">
            <a:extLst>
              <a:ext uri="{FF2B5EF4-FFF2-40B4-BE49-F238E27FC236}">
                <a16:creationId xmlns:a16="http://schemas.microsoft.com/office/drawing/2014/main" id="{EABFC653-9469-4B1C-9515-83D1093353DF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266414" y="5745755"/>
            <a:ext cx="2417739" cy="354031"/>
          </a:xfrm>
          <a:prstGeom prst="rect">
            <a:avLst/>
          </a:prstGeom>
        </p:spPr>
      </p:pic>
      <p:pic>
        <p:nvPicPr>
          <p:cNvPr id="26" name="object 8">
            <a:extLst>
              <a:ext uri="{FF2B5EF4-FFF2-40B4-BE49-F238E27FC236}">
                <a16:creationId xmlns:a16="http://schemas.microsoft.com/office/drawing/2014/main" id="{76D8C5EB-8B08-4782-BF15-090A6A858888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67213" y="235458"/>
            <a:ext cx="313944" cy="656844"/>
          </a:xfrm>
          <a:prstGeom prst="rect">
            <a:avLst/>
          </a:prstGeom>
        </p:spPr>
      </p:pic>
      <p:sp>
        <p:nvSpPr>
          <p:cNvPr id="27" name="object 9">
            <a:extLst>
              <a:ext uri="{FF2B5EF4-FFF2-40B4-BE49-F238E27FC236}">
                <a16:creationId xmlns:a16="http://schemas.microsoft.com/office/drawing/2014/main" id="{93C8B26B-282F-4A19-86D3-17AF584639AB}"/>
              </a:ext>
            </a:extLst>
          </p:cNvPr>
          <p:cNvSpPr/>
          <p:nvPr/>
        </p:nvSpPr>
        <p:spPr>
          <a:xfrm>
            <a:off x="1174884" y="914400"/>
            <a:ext cx="6778625" cy="0"/>
          </a:xfrm>
          <a:custGeom>
            <a:avLst/>
            <a:gdLst/>
            <a:ahLst/>
            <a:cxnLst/>
            <a:rect l="l" t="t" r="r" b="b"/>
            <a:pathLst>
              <a:path w="6778625">
                <a:moveTo>
                  <a:pt x="0" y="0"/>
                </a:moveTo>
                <a:lnTo>
                  <a:pt x="6778625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6527110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0FDC2B-5048-45BF-BA31-8783573FA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50838"/>
            <a:ext cx="10236200" cy="563562"/>
          </a:xfrm>
        </p:spPr>
        <p:txBody>
          <a:bodyPr/>
          <a:lstStyle/>
          <a:p>
            <a:r>
              <a:rPr lang="en-US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Euler</a:t>
            </a: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定理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16F396-DF00-4712-A704-0F8BC8BCB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0" y="5003777"/>
            <a:ext cx="3047999" cy="502379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4791E7-B8EA-43C6-B52C-93EB937B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2024/4/22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E9A807A-C689-47FE-BFF9-F9464142EA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51</a:t>
            </a:fld>
            <a:endParaRPr lang="en-US" altLang="zh-CN"/>
          </a:p>
        </p:txBody>
      </p:sp>
      <p:sp>
        <p:nvSpPr>
          <p:cNvPr id="6" name="文本框 1">
            <a:extLst>
              <a:ext uri="{FF2B5EF4-FFF2-40B4-BE49-F238E27FC236}">
                <a16:creationId xmlns:a16="http://schemas.microsoft.com/office/drawing/2014/main" id="{4E37F6C0-CF69-45B9-BDA8-EEE4DA994B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666" y="1035779"/>
            <a:ext cx="8675534" cy="1898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kern="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定理</a:t>
            </a:r>
            <a:r>
              <a:rPr lang="en-US" altLang="zh-CN" sz="2400" kern="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en-US" altLang="zh-CN" sz="2400" kern="0" dirty="0">
                <a:latin typeface="宋体" panose="02010600030101010101" pitchFamily="2" charset="-122"/>
                <a:ea typeface="宋体" panose="02010600030101010101" pitchFamily="2" charset="-122"/>
              </a:rPr>
              <a:t>-14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Euler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定理：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设     ，    ，满足        则              。</a:t>
            </a:r>
          </a:p>
          <a:p>
            <a:pPr>
              <a:lnSpc>
                <a:spcPct val="150000"/>
              </a:lnSpc>
              <a:spcBef>
                <a:spcPts val="1800"/>
              </a:spcBef>
              <a:buNone/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                                       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3F2D4461-E791-47DC-9D4B-94897A87DA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5620560"/>
              </p:ext>
            </p:extLst>
          </p:nvPr>
        </p:nvGraphicFramePr>
        <p:xfrm>
          <a:off x="4158918" y="1187305"/>
          <a:ext cx="723515" cy="3906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50" name="Equation" r:id="rId3" imgW="431425" imgH="177646" progId="Equation.DSMT4">
                  <p:embed/>
                </p:oleObj>
              </mc:Choice>
              <mc:Fallback>
                <p:oleObj name="Equation" r:id="rId3" imgW="431425" imgH="177646" progId="Equation.DSMT4">
                  <p:embed/>
                  <p:pic>
                    <p:nvPicPr>
                      <p:cNvPr id="44" name="对象 43">
                        <a:extLst>
                          <a:ext uri="{FF2B5EF4-FFF2-40B4-BE49-F238E27FC236}">
                            <a16:creationId xmlns:a16="http://schemas.microsoft.com/office/drawing/2014/main" id="{B87005BA-45BF-4491-B788-0C2399C8764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8918" y="1187305"/>
                        <a:ext cx="723515" cy="3906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F4296DA2-D326-4EE2-9B31-C53DA3B588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3013211"/>
              </p:ext>
            </p:extLst>
          </p:nvPr>
        </p:nvGraphicFramePr>
        <p:xfrm>
          <a:off x="4977800" y="1211509"/>
          <a:ext cx="6985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51" name="Equation" r:id="rId5" imgW="368280" imgH="164880" progId="Equation.DSMT4">
                  <p:embed/>
                </p:oleObj>
              </mc:Choice>
              <mc:Fallback>
                <p:oleObj name="Equation" r:id="rId5" imgW="368280" imgH="164880" progId="Equation.DSMT4">
                  <p:embed/>
                  <p:pic>
                    <p:nvPicPr>
                      <p:cNvPr id="45" name="对象 44">
                        <a:extLst>
                          <a:ext uri="{FF2B5EF4-FFF2-40B4-BE49-F238E27FC236}">
                            <a16:creationId xmlns:a16="http://schemas.microsoft.com/office/drawing/2014/main" id="{005CA964-C0CB-4C88-B989-1934821B8BB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7800" y="1211509"/>
                        <a:ext cx="698500" cy="3524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9697B991-38F1-4558-BEA6-7CF95B3D08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703578"/>
              </p:ext>
            </p:extLst>
          </p:nvPr>
        </p:nvGraphicFramePr>
        <p:xfrm>
          <a:off x="6851650" y="1210812"/>
          <a:ext cx="114935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52" name="Equation" r:id="rId7" imgW="596880" imgH="203040" progId="Equation.DSMT4">
                  <p:embed/>
                </p:oleObj>
              </mc:Choice>
              <mc:Fallback>
                <p:oleObj name="Equation" r:id="rId7" imgW="596880" imgH="203040" progId="Equation.DSMT4">
                  <p:embed/>
                  <p:pic>
                    <p:nvPicPr>
                      <p:cNvPr id="46" name="对象 45">
                        <a:extLst>
                          <a:ext uri="{FF2B5EF4-FFF2-40B4-BE49-F238E27FC236}">
                            <a16:creationId xmlns:a16="http://schemas.microsoft.com/office/drawing/2014/main" id="{C12BE448-D67D-48C2-BE43-566FC380F82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1650" y="1210812"/>
                        <a:ext cx="1149350" cy="4508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4DDD4469-9BAE-4ED3-ADAB-F455C4C7CD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8481193"/>
              </p:ext>
            </p:extLst>
          </p:nvPr>
        </p:nvGraphicFramePr>
        <p:xfrm>
          <a:off x="1025525" y="1662113"/>
          <a:ext cx="1997075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53" name="Equation" r:id="rId9" imgW="952200" imgH="203040" progId="Equation.DSMT4">
                  <p:embed/>
                </p:oleObj>
              </mc:Choice>
              <mc:Fallback>
                <p:oleObj name="Equation" r:id="rId9" imgW="952200" imgH="203040" progId="Equation.DSMT4">
                  <p:embed/>
                  <p:pic>
                    <p:nvPicPr>
                      <p:cNvPr id="47" name="对象 46">
                        <a:extLst>
                          <a:ext uri="{FF2B5EF4-FFF2-40B4-BE49-F238E27FC236}">
                            <a16:creationId xmlns:a16="http://schemas.microsoft.com/office/drawing/2014/main" id="{E236BF12-C391-4A22-A85E-F2D290DA92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5525" y="1662113"/>
                        <a:ext cx="1997075" cy="4762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" name="图片 24">
            <a:extLst>
              <a:ext uri="{FF2B5EF4-FFF2-40B4-BE49-F238E27FC236}">
                <a16:creationId xmlns:a16="http://schemas.microsoft.com/office/drawing/2014/main" id="{B49F43DF-1B25-4176-8394-E4D00206F0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05841" y="4897123"/>
            <a:ext cx="5986159" cy="1195105"/>
          </a:xfrm>
          <a:prstGeom prst="rect">
            <a:avLst/>
          </a:prstGeom>
        </p:spPr>
      </p:pic>
      <p:sp>
        <p:nvSpPr>
          <p:cNvPr id="27" name="object 22">
            <a:extLst>
              <a:ext uri="{FF2B5EF4-FFF2-40B4-BE49-F238E27FC236}">
                <a16:creationId xmlns:a16="http://schemas.microsoft.com/office/drawing/2014/main" id="{5B8A8854-735C-4BBE-BBF4-D901DDFC2AC1}"/>
              </a:ext>
            </a:extLst>
          </p:cNvPr>
          <p:cNvSpPr txBox="1">
            <a:spLocks/>
          </p:cNvSpPr>
          <p:nvPr/>
        </p:nvSpPr>
        <p:spPr bwMode="gray">
          <a:xfrm>
            <a:off x="674904" y="2273261"/>
            <a:ext cx="9612095" cy="176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700" rIns="0" bIns="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5080" indent="0">
              <a:lnSpc>
                <a:spcPts val="3000"/>
              </a:lnSpc>
              <a:spcBef>
                <a:spcPts val="100"/>
              </a:spcBef>
              <a:buNone/>
              <a:tabLst>
                <a:tab pos="1845945" algn="l"/>
                <a:tab pos="2755900" algn="l"/>
                <a:tab pos="3975100" algn="l"/>
                <a:tab pos="6266815" algn="l"/>
              </a:tabLst>
            </a:pPr>
            <a:r>
              <a:rPr lang="zh-CN" altLang="en-US" sz="2400" b="0" kern="0" spc="-20" dirty="0">
                <a:latin typeface="宋体" panose="02010600030101010101" pitchFamily="2" charset="-122"/>
                <a:ea typeface="宋体" panose="02010600030101010101" pitchFamily="2" charset="-122"/>
                <a:cs typeface="仿宋"/>
              </a:rPr>
              <a:t>证明：</a:t>
            </a:r>
            <a:r>
              <a:rPr lang="zh-CN" altLang="en-US" sz="2400" b="0" kern="0" dirty="0">
                <a:latin typeface="宋体" panose="02010600030101010101" pitchFamily="2" charset="-122"/>
                <a:ea typeface="宋体" panose="02010600030101010101" pitchFamily="2" charset="-122"/>
              </a:rPr>
              <a:t>取</a:t>
            </a:r>
            <a:r>
              <a:rPr lang="zh-CN" altLang="en-US" sz="2400" b="0" kern="0" spc="-50" dirty="0">
                <a:latin typeface="宋体" panose="02010600030101010101" pitchFamily="2" charset="-122"/>
                <a:ea typeface="宋体" panose="02010600030101010101" pitchFamily="2" charset="-122"/>
              </a:rPr>
              <a:t>模</a:t>
            </a:r>
            <a:r>
              <a:rPr lang="zh-CN" altLang="en-US" sz="2400" b="0" kern="0" dirty="0">
                <a:latin typeface="宋体" panose="02010600030101010101" pitchFamily="2" charset="-122"/>
                <a:ea typeface="宋体" panose="02010600030101010101" pitchFamily="2" charset="-122"/>
              </a:rPr>
              <a:t>	的一组既约剩余</a:t>
            </a:r>
            <a:r>
              <a:rPr lang="zh-CN" altLang="en-US" sz="2400" b="0" kern="0" spc="-50" dirty="0">
                <a:latin typeface="宋体" panose="02010600030101010101" pitchFamily="2" charset="-122"/>
                <a:ea typeface="宋体" panose="02010600030101010101" pitchFamily="2" charset="-122"/>
              </a:rPr>
              <a:t>系</a:t>
            </a:r>
            <a:r>
              <a:rPr lang="zh-CN" altLang="en-US" sz="2400" b="0" kern="0" dirty="0">
                <a:latin typeface="宋体" panose="02010600030101010101" pitchFamily="2" charset="-122"/>
                <a:ea typeface="宋体" panose="02010600030101010101" pitchFamily="2" charset="-122"/>
              </a:rPr>
              <a:t>	，由</a:t>
            </a:r>
            <a:r>
              <a:rPr lang="zh-CN" altLang="en-US" sz="2400" kern="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定理</a:t>
            </a:r>
            <a:r>
              <a:rPr lang="en-US" altLang="zh-CN" sz="2400" kern="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en-US" altLang="zh-CN" sz="2400" b="0" kern="0" dirty="0">
                <a:latin typeface="宋体" panose="02010600030101010101" pitchFamily="2" charset="-122"/>
                <a:ea typeface="宋体" panose="02010600030101010101" pitchFamily="2" charset="-122"/>
              </a:rPr>
              <a:t>-11 </a:t>
            </a:r>
            <a:r>
              <a:rPr lang="zh-CN" altLang="en-US" sz="2400" b="0" kern="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b="0" kern="0" spc="-50" dirty="0">
                <a:latin typeface="宋体" panose="02010600030101010101" pitchFamily="2" charset="-122"/>
                <a:ea typeface="宋体" panose="02010600030101010101" pitchFamily="2" charset="-122"/>
              </a:rPr>
              <a:t>知</a:t>
            </a:r>
            <a:r>
              <a:rPr lang="zh-CN" altLang="en-US" sz="2400" b="0" kern="0" dirty="0">
                <a:latin typeface="宋体" panose="02010600030101010101" pitchFamily="2" charset="-122"/>
                <a:ea typeface="宋体" panose="02010600030101010101" pitchFamily="2" charset="-122"/>
              </a:rPr>
              <a:t>		          也是</a:t>
            </a:r>
            <a:r>
              <a:rPr lang="zh-CN" altLang="en-US" sz="2400" b="0" kern="0" spc="-50" dirty="0">
                <a:latin typeface="宋体" panose="02010600030101010101" pitchFamily="2" charset="-122"/>
                <a:ea typeface="宋体" panose="02010600030101010101" pitchFamily="2" charset="-122"/>
              </a:rPr>
              <a:t>模    </a:t>
            </a:r>
            <a:r>
              <a:rPr lang="zh-CN" altLang="en-US" sz="2400" b="0" kern="0" dirty="0">
                <a:latin typeface="宋体" panose="02010600030101010101" pitchFamily="2" charset="-122"/>
                <a:ea typeface="宋体" panose="02010600030101010101" pitchFamily="2" charset="-122"/>
              </a:rPr>
              <a:t>的一组既约剩余</a:t>
            </a:r>
            <a:r>
              <a:rPr lang="zh-CN" altLang="en-US" sz="2400" b="0" kern="0" spc="-15" dirty="0">
                <a:latin typeface="宋体" panose="02010600030101010101" pitchFamily="2" charset="-122"/>
                <a:ea typeface="宋体" panose="02010600030101010101" pitchFamily="2" charset="-122"/>
              </a:rPr>
              <a:t>系</a:t>
            </a:r>
            <a:r>
              <a:rPr lang="zh-CN" altLang="en-US" sz="2400" b="0" kern="0" dirty="0">
                <a:latin typeface="宋体" panose="02010600030101010101" pitchFamily="2" charset="-122"/>
                <a:ea typeface="宋体" panose="02010600030101010101" pitchFamily="2" charset="-122"/>
              </a:rPr>
              <a:t>，从而</a:t>
            </a:r>
            <a:r>
              <a:rPr lang="zh-CN" altLang="en-US" sz="2400" b="0" kern="0" spc="-50" dirty="0">
                <a:latin typeface="宋体" panose="02010600030101010101" pitchFamily="2" charset="-122"/>
                <a:ea typeface="宋体" panose="02010600030101010101" pitchFamily="2" charset="-122"/>
              </a:rPr>
              <a:t>有</a:t>
            </a:r>
          </a:p>
          <a:p>
            <a:pPr>
              <a:spcBef>
                <a:spcPts val="5"/>
              </a:spcBef>
            </a:pPr>
            <a:endParaRPr lang="zh-CN" altLang="en-US" sz="3050" kern="0" dirty="0"/>
          </a:p>
          <a:p>
            <a:pPr marL="0" indent="0">
              <a:buNone/>
            </a:pPr>
            <a:r>
              <a:rPr lang="zh-CN" altLang="en-US" b="0" kern="0" spc="-25" dirty="0">
                <a:latin typeface="宋体" panose="02010600030101010101" pitchFamily="2" charset="-122"/>
                <a:ea typeface="宋体" panose="02010600030101010101" pitchFamily="2" charset="-122"/>
              </a:rPr>
              <a:t>因为</a:t>
            </a:r>
          </a:p>
        </p:txBody>
      </p:sp>
      <p:sp>
        <p:nvSpPr>
          <p:cNvPr id="28" name="object 23">
            <a:extLst>
              <a:ext uri="{FF2B5EF4-FFF2-40B4-BE49-F238E27FC236}">
                <a16:creationId xmlns:a16="http://schemas.microsoft.com/office/drawing/2014/main" id="{28580E83-E8CD-4EE9-8569-7D419DA81954}"/>
              </a:ext>
            </a:extLst>
          </p:cNvPr>
          <p:cNvSpPr txBox="1"/>
          <p:nvPr/>
        </p:nvSpPr>
        <p:spPr>
          <a:xfrm>
            <a:off x="674905" y="4849329"/>
            <a:ext cx="635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仿宋"/>
                <a:cs typeface="仿宋"/>
              </a:rPr>
              <a:t>也即</a:t>
            </a:r>
            <a:endParaRPr sz="2400">
              <a:latin typeface="仿宋"/>
              <a:cs typeface="仿宋"/>
            </a:endParaRPr>
          </a:p>
        </p:txBody>
      </p:sp>
      <p:sp>
        <p:nvSpPr>
          <p:cNvPr id="29" name="object 24">
            <a:extLst>
              <a:ext uri="{FF2B5EF4-FFF2-40B4-BE49-F238E27FC236}">
                <a16:creationId xmlns:a16="http://schemas.microsoft.com/office/drawing/2014/main" id="{B972A098-3665-4305-BF4B-3FBCAFBC5221}"/>
              </a:ext>
            </a:extLst>
          </p:cNvPr>
          <p:cNvSpPr txBox="1"/>
          <p:nvPr/>
        </p:nvSpPr>
        <p:spPr>
          <a:xfrm>
            <a:off x="674905" y="5727204"/>
            <a:ext cx="635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仿宋"/>
                <a:cs typeface="仿宋"/>
              </a:rPr>
              <a:t>故有</a:t>
            </a:r>
            <a:endParaRPr sz="2400" dirty="0">
              <a:latin typeface="仿宋"/>
              <a:cs typeface="仿宋"/>
            </a:endParaRPr>
          </a:p>
        </p:txBody>
      </p:sp>
      <p:pic>
        <p:nvPicPr>
          <p:cNvPr id="30" name="object 31">
            <a:extLst>
              <a:ext uri="{FF2B5EF4-FFF2-40B4-BE49-F238E27FC236}">
                <a16:creationId xmlns:a16="http://schemas.microsoft.com/office/drawing/2014/main" id="{E0159F35-2E67-485E-AF34-ACAE18DBF8B1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977800" y="2350852"/>
            <a:ext cx="1937296" cy="224060"/>
          </a:xfrm>
          <a:prstGeom prst="rect">
            <a:avLst/>
          </a:prstGeom>
        </p:spPr>
      </p:pic>
      <p:pic>
        <p:nvPicPr>
          <p:cNvPr id="31" name="object 32">
            <a:extLst>
              <a:ext uri="{FF2B5EF4-FFF2-40B4-BE49-F238E27FC236}">
                <a16:creationId xmlns:a16="http://schemas.microsoft.com/office/drawing/2014/main" id="{B3AAFE09-682F-4EEF-9ABD-716EC37AE9C9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17599" y="2751802"/>
            <a:ext cx="2671975" cy="274045"/>
          </a:xfrm>
          <a:prstGeom prst="rect">
            <a:avLst/>
          </a:prstGeom>
        </p:spPr>
      </p:pic>
      <p:pic>
        <p:nvPicPr>
          <p:cNvPr id="32" name="object 33">
            <a:extLst>
              <a:ext uri="{FF2B5EF4-FFF2-40B4-BE49-F238E27FC236}">
                <a16:creationId xmlns:a16="http://schemas.microsoft.com/office/drawing/2014/main" id="{695E30D6-B3FD-4A7E-87E8-948D8B13D6F8}"/>
              </a:ext>
            </a:extLst>
          </p:cNvPr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939804" y="3238446"/>
            <a:ext cx="3975291" cy="375997"/>
          </a:xfrm>
          <a:prstGeom prst="rect">
            <a:avLst/>
          </a:prstGeom>
        </p:spPr>
      </p:pic>
      <p:pic>
        <p:nvPicPr>
          <p:cNvPr id="33" name="object 34">
            <a:extLst>
              <a:ext uri="{FF2B5EF4-FFF2-40B4-BE49-F238E27FC236}">
                <a16:creationId xmlns:a16="http://schemas.microsoft.com/office/drawing/2014/main" id="{AFD86B03-F4B0-4356-B69C-8EE475FC1BC4}"/>
              </a:ext>
            </a:extLst>
          </p:cNvPr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266216" y="3881020"/>
            <a:ext cx="5734784" cy="945080"/>
          </a:xfrm>
          <a:prstGeom prst="rect">
            <a:avLst/>
          </a:prstGeom>
        </p:spPr>
      </p:pic>
      <p:pic>
        <p:nvPicPr>
          <p:cNvPr id="35" name="object 41">
            <a:extLst>
              <a:ext uri="{FF2B5EF4-FFF2-40B4-BE49-F238E27FC236}">
                <a16:creationId xmlns:a16="http://schemas.microsoft.com/office/drawing/2014/main" id="{B6249B46-6142-48A0-97EE-92D65B8F7B65}"/>
              </a:ext>
            </a:extLst>
          </p:cNvPr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254824" y="2434648"/>
            <a:ext cx="276096" cy="155768"/>
          </a:xfrm>
          <a:prstGeom prst="rect">
            <a:avLst/>
          </a:prstGeom>
        </p:spPr>
      </p:pic>
      <p:pic>
        <p:nvPicPr>
          <p:cNvPr id="36" name="object 42">
            <a:extLst>
              <a:ext uri="{FF2B5EF4-FFF2-40B4-BE49-F238E27FC236}">
                <a16:creationId xmlns:a16="http://schemas.microsoft.com/office/drawing/2014/main" id="{91223848-4763-40A5-AAEC-5AEA2BEDC125}"/>
              </a:ext>
            </a:extLst>
          </p:cNvPr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133608" y="2757681"/>
            <a:ext cx="276096" cy="155768"/>
          </a:xfrm>
          <a:prstGeom prst="rect">
            <a:avLst/>
          </a:prstGeom>
        </p:spPr>
      </p:pic>
      <p:pic>
        <p:nvPicPr>
          <p:cNvPr id="37" name="object 8">
            <a:extLst>
              <a:ext uri="{FF2B5EF4-FFF2-40B4-BE49-F238E27FC236}">
                <a16:creationId xmlns:a16="http://schemas.microsoft.com/office/drawing/2014/main" id="{4693A26A-FE9C-46E9-9D36-804AAD394983}"/>
              </a:ext>
            </a:extLst>
          </p:cNvPr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694559" y="5633448"/>
            <a:ext cx="3428237" cy="637301"/>
          </a:xfrm>
          <a:prstGeom prst="rect">
            <a:avLst/>
          </a:prstGeom>
        </p:spPr>
      </p:pic>
      <p:pic>
        <p:nvPicPr>
          <p:cNvPr id="38" name="object 8">
            <a:extLst>
              <a:ext uri="{FF2B5EF4-FFF2-40B4-BE49-F238E27FC236}">
                <a16:creationId xmlns:a16="http://schemas.microsoft.com/office/drawing/2014/main" id="{76D8C5EB-8B08-4782-BF15-090A6A858888}"/>
              </a:ext>
            </a:extLst>
          </p:cNvPr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26082" y="356837"/>
            <a:ext cx="313944" cy="656844"/>
          </a:xfrm>
          <a:prstGeom prst="rect">
            <a:avLst/>
          </a:prstGeom>
        </p:spPr>
      </p:pic>
      <p:sp>
        <p:nvSpPr>
          <p:cNvPr id="39" name="object 9">
            <a:extLst>
              <a:ext uri="{FF2B5EF4-FFF2-40B4-BE49-F238E27FC236}">
                <a16:creationId xmlns:a16="http://schemas.microsoft.com/office/drawing/2014/main" id="{93C8B26B-282F-4A19-86D3-17AF584639AB}"/>
              </a:ext>
            </a:extLst>
          </p:cNvPr>
          <p:cNvSpPr/>
          <p:nvPr/>
        </p:nvSpPr>
        <p:spPr>
          <a:xfrm>
            <a:off x="633753" y="1035779"/>
            <a:ext cx="6778625" cy="0"/>
          </a:xfrm>
          <a:custGeom>
            <a:avLst/>
            <a:gdLst/>
            <a:ahLst/>
            <a:cxnLst/>
            <a:rect l="l" t="t" r="r" b="b"/>
            <a:pathLst>
              <a:path w="6778625">
                <a:moveTo>
                  <a:pt x="0" y="0"/>
                </a:moveTo>
                <a:lnTo>
                  <a:pt x="6778625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08238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5CA008-5C11-482B-BCBC-2C0C991D6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42912"/>
            <a:ext cx="9652000" cy="563562"/>
          </a:xfrm>
        </p:spPr>
        <p:txBody>
          <a:bodyPr/>
          <a:lstStyle/>
          <a:p>
            <a:r>
              <a:rPr lang="en-US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Euler</a:t>
            </a: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定理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在密码学中的应用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EE20B0-0690-43B4-A5A9-46F115C99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219200"/>
            <a:ext cx="11176000" cy="4572000"/>
          </a:xfrm>
        </p:spPr>
        <p:txBody>
          <a:bodyPr/>
          <a:lstStyle/>
          <a:p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</a:rPr>
              <a:t>欧拉定理在密码技术中具有重要应用 ，如</a:t>
            </a:r>
            <a:r>
              <a:rPr lang="en-US" altLang="zh-CN" sz="2400" b="0" dirty="0">
                <a:latin typeface="宋体" panose="02010600030101010101" pitchFamily="2" charset="-122"/>
                <a:ea typeface="宋体" panose="02010600030101010101" pitchFamily="2" charset="-122"/>
              </a:rPr>
              <a:t>RSA</a:t>
            </a:r>
          </a:p>
          <a:p>
            <a:r>
              <a:rPr lang="en-US" altLang="zh-CN" sz="2400" b="0" dirty="0">
                <a:latin typeface="宋体" panose="02010600030101010101" pitchFamily="2" charset="-122"/>
                <a:ea typeface="宋体" panose="02010600030101010101" pitchFamily="2" charset="-122"/>
              </a:rPr>
              <a:t>RSA</a:t>
            </a: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</a:rPr>
              <a:t>算法是一种基于大素数分解困难性的公钥加密算法，而欧拉定理则为</a:t>
            </a:r>
            <a:r>
              <a:rPr lang="en-US" altLang="zh-CN" sz="2400" b="0" dirty="0">
                <a:latin typeface="宋体" panose="02010600030101010101" pitchFamily="2" charset="-122"/>
                <a:ea typeface="宋体" panose="02010600030101010101" pitchFamily="2" charset="-122"/>
              </a:rPr>
              <a:t>RSA</a:t>
            </a: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</a:rPr>
              <a:t>算法的关键步骤提供了数学基础。通过欧拉定理，我们可以计算出</a:t>
            </a:r>
            <a:r>
              <a:rPr lang="en-US" altLang="zh-CN" sz="2400" b="0" dirty="0">
                <a:latin typeface="宋体" panose="02010600030101010101" pitchFamily="2" charset="-122"/>
                <a:ea typeface="宋体" panose="02010600030101010101" pitchFamily="2" charset="-122"/>
              </a:rPr>
              <a:t>RSA</a:t>
            </a: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</a:rPr>
              <a:t>算法中的私钥，从而实现加密和解密的过程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</a:rPr>
              <a:t>离散对数问题是密码学中常用的数学难题，而欧拉定理为解决离散对数问题提供了一种有效的方法。通过欧拉定理，我们可以将离散对数问题转化为求解模方程的问题，从而简化了计算过程。欧拉定理在椭圆曲线密码学中也有重要的应用。</a:t>
            </a:r>
          </a:p>
          <a:p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</a:rPr>
              <a:t>椭圆曲线密码学是一种基于椭圆曲线数学理论的密码学方法，而欧拉定理为椭圆曲线点的运算提供了数学基础。通过欧拉定理，我们可以实现椭圆曲线加法和乘法的运算，从而构建安全的密码系统。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FE89E0-A948-45D5-8656-33906198F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2024/4/22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A31BC2B-BECE-464B-AE40-00E2A6EB38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52</a:t>
            </a:fld>
            <a:endParaRPr lang="en-US" altLang="zh-CN"/>
          </a:p>
        </p:txBody>
      </p:sp>
      <p:pic>
        <p:nvPicPr>
          <p:cNvPr id="6" name="object 8">
            <a:extLst>
              <a:ext uri="{FF2B5EF4-FFF2-40B4-BE49-F238E27FC236}">
                <a16:creationId xmlns:a16="http://schemas.microsoft.com/office/drawing/2014/main" id="{E938559E-06AB-49F4-A1D7-25CCD0F805E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082" y="356837"/>
            <a:ext cx="313944" cy="656844"/>
          </a:xfrm>
          <a:prstGeom prst="rect">
            <a:avLst/>
          </a:prstGeom>
        </p:spPr>
      </p:pic>
      <p:sp>
        <p:nvSpPr>
          <p:cNvPr id="7" name="object 9">
            <a:extLst>
              <a:ext uri="{FF2B5EF4-FFF2-40B4-BE49-F238E27FC236}">
                <a16:creationId xmlns:a16="http://schemas.microsoft.com/office/drawing/2014/main" id="{CB9DE6AB-12E3-4C91-8C48-03B3FD50EB1C}"/>
              </a:ext>
            </a:extLst>
          </p:cNvPr>
          <p:cNvSpPr/>
          <p:nvPr/>
        </p:nvSpPr>
        <p:spPr>
          <a:xfrm>
            <a:off x="633753" y="1035779"/>
            <a:ext cx="6778625" cy="0"/>
          </a:xfrm>
          <a:custGeom>
            <a:avLst/>
            <a:gdLst/>
            <a:ahLst/>
            <a:cxnLst/>
            <a:rect l="l" t="t" r="r" b="b"/>
            <a:pathLst>
              <a:path w="6778625">
                <a:moveTo>
                  <a:pt x="0" y="0"/>
                </a:moveTo>
                <a:lnTo>
                  <a:pt x="6778625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094398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B7999F-5F65-4F80-9653-156103B32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750" y="338989"/>
            <a:ext cx="9652000" cy="563562"/>
          </a:xfrm>
        </p:spPr>
        <p:txBody>
          <a:bodyPr/>
          <a:lstStyle/>
          <a:p>
            <a:r>
              <a:rPr lang="en-US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Fermat</a:t>
            </a: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定理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9265FA-0911-4529-A810-0CCC25984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2802" y="2350408"/>
            <a:ext cx="3894704" cy="641197"/>
          </a:xfrm>
        </p:spPr>
        <p:txBody>
          <a:bodyPr/>
          <a:lstStyle/>
          <a:p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Fermat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定理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的应用？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407FE4-B72E-4690-9377-6AE19D8E8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2024/4/22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29F07C1-5A13-4F41-A681-0E434AA39E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53</a:t>
            </a:fld>
            <a:endParaRPr lang="en-US" altLang="zh-CN"/>
          </a:p>
        </p:txBody>
      </p:sp>
      <p:sp>
        <p:nvSpPr>
          <p:cNvPr id="6" name="文本框 1">
            <a:extLst>
              <a:ext uri="{FF2B5EF4-FFF2-40B4-BE49-F238E27FC236}">
                <a16:creationId xmlns:a16="http://schemas.microsoft.com/office/drawing/2014/main" id="{A5307CEA-5A56-414D-9F62-25230DB0ED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522" y="1180449"/>
            <a:ext cx="8585278" cy="4991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5-9:            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，       有       ，</a:t>
            </a: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Fermat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定理： 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设  为素数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则对    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有    </a:t>
            </a: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证明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 分两种情形讨论。</a:t>
            </a: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）当    时，         ，         ，结论成立。</a:t>
            </a: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）当    时，此时        ，由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Euler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定理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，           ，即             ，两边同乘  ，即得。 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推论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  设  是奇整数，如果       且             ，则  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是合数。</a:t>
            </a: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证明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  此推论为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Fermat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定理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的逆否命题。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DEEDE6C-55D2-484E-9C11-DD87BD947B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65" y="93648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709B6F97-3101-4E98-B554-34C6DD280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65" y="93648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FB33978-B9C9-45C4-8DE1-FAE00CACF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65" y="93648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B30C83AF-A0B2-422F-A1C9-1F15064FD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65" y="93648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86ADA2F0-6D19-49B9-83C5-711CAD0BA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65" y="93648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17">
            <a:extLst>
              <a:ext uri="{FF2B5EF4-FFF2-40B4-BE49-F238E27FC236}">
                <a16:creationId xmlns:a16="http://schemas.microsoft.com/office/drawing/2014/main" id="{FE836B08-79AB-40B8-B2C6-B55626415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65" y="93648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19">
            <a:extLst>
              <a:ext uri="{FF2B5EF4-FFF2-40B4-BE49-F238E27FC236}">
                <a16:creationId xmlns:a16="http://schemas.microsoft.com/office/drawing/2014/main" id="{B6232CBE-5629-45DD-8616-F0A638BAC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65" y="93648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21">
            <a:extLst>
              <a:ext uri="{FF2B5EF4-FFF2-40B4-BE49-F238E27FC236}">
                <a16:creationId xmlns:a16="http://schemas.microsoft.com/office/drawing/2014/main" id="{23FB0876-2E15-4321-A762-794A7C114D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65" y="93648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23">
            <a:extLst>
              <a:ext uri="{FF2B5EF4-FFF2-40B4-BE49-F238E27FC236}">
                <a16:creationId xmlns:a16="http://schemas.microsoft.com/office/drawing/2014/main" id="{9D2BA681-57A4-4018-8E55-10E87D1BC0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65" y="93648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3CCE3816-FE3D-49AB-BDB2-A74E0A838E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3545222"/>
              </p:ext>
            </p:extLst>
          </p:nvPr>
        </p:nvGraphicFramePr>
        <p:xfrm>
          <a:off x="1642368" y="1344856"/>
          <a:ext cx="683581" cy="3782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02" name="Equation" r:id="rId3" imgW="380670" imgH="177646" progId="Equation.DSMT4">
                  <p:embed/>
                </p:oleObj>
              </mc:Choice>
              <mc:Fallback>
                <p:oleObj name="Equation" r:id="rId3" imgW="380670" imgH="177646" progId="Equation.DSMT4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57D40C74-51E5-4246-AC26-310FF3461E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2368" y="1344856"/>
                        <a:ext cx="683581" cy="37821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6AB6461A-5285-464F-BE54-CB69947C39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004578"/>
              </p:ext>
            </p:extLst>
          </p:nvPr>
        </p:nvGraphicFramePr>
        <p:xfrm>
          <a:off x="2385707" y="1344856"/>
          <a:ext cx="683581" cy="378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03" name="Equation" r:id="rId5" imgW="355138" imgH="177569" progId="Equation.DSMT4">
                  <p:embed/>
                </p:oleObj>
              </mc:Choice>
              <mc:Fallback>
                <p:oleObj name="Equation" r:id="rId5" imgW="355138" imgH="177569" progId="Equation.DSMT4">
                  <p:embed/>
                  <p:pic>
                    <p:nvPicPr>
                      <p:cNvPr id="25" name="对象 24">
                        <a:extLst>
                          <a:ext uri="{FF2B5EF4-FFF2-40B4-BE49-F238E27FC236}">
                            <a16:creationId xmlns:a16="http://schemas.microsoft.com/office/drawing/2014/main" id="{9BF2B1EE-2274-4243-ADAD-1167EB937C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5707" y="1344856"/>
                        <a:ext cx="683581" cy="3782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C319D758-F354-437A-9632-2B6C426E6C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9383566"/>
              </p:ext>
            </p:extLst>
          </p:nvPr>
        </p:nvGraphicFramePr>
        <p:xfrm>
          <a:off x="3594383" y="1389278"/>
          <a:ext cx="1129800" cy="4083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04" name="Equation" r:id="rId7" imgW="558558" imgH="203112" progId="Equation.DSMT4">
                  <p:embed/>
                </p:oleObj>
              </mc:Choice>
              <mc:Fallback>
                <p:oleObj name="Equation" r:id="rId7" imgW="558558" imgH="203112" progId="Equation.DSMT4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771A9F26-9663-4D66-AC36-EB3AD9678AE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4383" y="1389278"/>
                        <a:ext cx="1129800" cy="40837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FB647C1C-FB20-490F-B27B-3A8EB45C9C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6169809"/>
              </p:ext>
            </p:extLst>
          </p:nvPr>
        </p:nvGraphicFramePr>
        <p:xfrm>
          <a:off x="5119426" y="1339926"/>
          <a:ext cx="1129799" cy="4245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05" name="Equation" r:id="rId9" imgW="533169" imgH="203112" progId="Equation.DSMT4">
                  <p:embed/>
                </p:oleObj>
              </mc:Choice>
              <mc:Fallback>
                <p:oleObj name="Equation" r:id="rId9" imgW="533169" imgH="203112" progId="Equation.DSMT4">
                  <p:embed/>
                  <p:pic>
                    <p:nvPicPr>
                      <p:cNvPr id="29" name="对象 28">
                        <a:extLst>
                          <a:ext uri="{FF2B5EF4-FFF2-40B4-BE49-F238E27FC236}">
                            <a16:creationId xmlns:a16="http://schemas.microsoft.com/office/drawing/2014/main" id="{0303F185-478D-40A0-9CC5-2131B71C0B9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9426" y="1339926"/>
                        <a:ext cx="1129799" cy="42450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EBD2B5AE-5F3A-4CB1-AEEE-E0F36D639B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6488780"/>
              </p:ext>
            </p:extLst>
          </p:nvPr>
        </p:nvGraphicFramePr>
        <p:xfrm>
          <a:off x="6632400" y="1261886"/>
          <a:ext cx="1588626" cy="4108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06" name="Equation" r:id="rId11" imgW="761669" imgH="203112" progId="Equation.DSMT4">
                  <p:embed/>
                </p:oleObj>
              </mc:Choice>
              <mc:Fallback>
                <p:oleObj name="Equation" r:id="rId11" imgW="761669" imgH="203112" progId="Equation.DSMT4">
                  <p:embed/>
                  <p:pic>
                    <p:nvPicPr>
                      <p:cNvPr id="31" name="对象 30">
                        <a:extLst>
                          <a:ext uri="{FF2B5EF4-FFF2-40B4-BE49-F238E27FC236}">
                            <a16:creationId xmlns:a16="http://schemas.microsoft.com/office/drawing/2014/main" id="{07394B34-E138-4CE7-8877-9B7B72D398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2400" y="1261886"/>
                        <a:ext cx="1588626" cy="41080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CDF873D7-993B-4970-A394-F4CDC523D3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939962"/>
              </p:ext>
            </p:extLst>
          </p:nvPr>
        </p:nvGraphicFramePr>
        <p:xfrm>
          <a:off x="2944419" y="1891371"/>
          <a:ext cx="473594" cy="346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07" name="Equation" r:id="rId13" imgW="152268" imgH="164957" progId="Equation.DSMT4">
                  <p:embed/>
                </p:oleObj>
              </mc:Choice>
              <mc:Fallback>
                <p:oleObj name="Equation" r:id="rId13" imgW="152268" imgH="164957" progId="Equation.DSMT4">
                  <p:embed/>
                  <p:pic>
                    <p:nvPicPr>
                      <p:cNvPr id="31745" name="对象 31744">
                        <a:extLst>
                          <a:ext uri="{FF2B5EF4-FFF2-40B4-BE49-F238E27FC236}">
                            <a16:creationId xmlns:a16="http://schemas.microsoft.com/office/drawing/2014/main" id="{DDA0B222-31E8-45DB-BD2B-3EA191B3278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4419" y="1891371"/>
                        <a:ext cx="473594" cy="34676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6BF6BD74-8410-4543-BFE1-238D2A916F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6011450"/>
              </p:ext>
            </p:extLst>
          </p:nvPr>
        </p:nvGraphicFramePr>
        <p:xfrm>
          <a:off x="4993618" y="1886555"/>
          <a:ext cx="756182" cy="38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08" name="Equation" r:id="rId15" imgW="482181" imgH="177646" progId="Equation.DSMT4">
                  <p:embed/>
                </p:oleObj>
              </mc:Choice>
              <mc:Fallback>
                <p:oleObj name="Equation" r:id="rId15" imgW="482181" imgH="177646" progId="Equation.DSMT4">
                  <p:embed/>
                  <p:pic>
                    <p:nvPicPr>
                      <p:cNvPr id="31749" name="对象 31748">
                        <a:extLst>
                          <a:ext uri="{FF2B5EF4-FFF2-40B4-BE49-F238E27FC236}">
                            <a16:creationId xmlns:a16="http://schemas.microsoft.com/office/drawing/2014/main" id="{186FEFAF-AF59-46FB-A87A-74C75C40A7D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3618" y="1886555"/>
                        <a:ext cx="756182" cy="3868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912E9DA5-28E4-4FDB-BE1F-CBBF3B66BF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0687532"/>
              </p:ext>
            </p:extLst>
          </p:nvPr>
        </p:nvGraphicFramePr>
        <p:xfrm>
          <a:off x="6159500" y="1822450"/>
          <a:ext cx="1731963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09" name="Equation" r:id="rId17" imgW="927000" imgH="228600" progId="Equation.DSMT4">
                  <p:embed/>
                </p:oleObj>
              </mc:Choice>
              <mc:Fallback>
                <p:oleObj name="Equation" r:id="rId17" imgW="927000" imgH="228600" progId="Equation.DSMT4">
                  <p:embed/>
                  <p:pic>
                    <p:nvPicPr>
                      <p:cNvPr id="31751" name="对象 31750">
                        <a:extLst>
                          <a:ext uri="{FF2B5EF4-FFF2-40B4-BE49-F238E27FC236}">
                            <a16:creationId xmlns:a16="http://schemas.microsoft.com/office/drawing/2014/main" id="{75177F56-25F9-4C80-8F7A-EFCEB56829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9500" y="1822450"/>
                        <a:ext cx="1731963" cy="4984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FA81A96F-08F0-4F3E-BFEB-046A14CE55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8086125"/>
              </p:ext>
            </p:extLst>
          </p:nvPr>
        </p:nvGraphicFramePr>
        <p:xfrm>
          <a:off x="1642368" y="2982003"/>
          <a:ext cx="603682" cy="463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10" name="Equation" r:id="rId19" imgW="317225" imgH="203024" progId="Equation.DSMT4">
                  <p:embed/>
                </p:oleObj>
              </mc:Choice>
              <mc:Fallback>
                <p:oleObj name="Equation" r:id="rId19" imgW="317225" imgH="203024" progId="Equation.DSMT4">
                  <p:embed/>
                  <p:pic>
                    <p:nvPicPr>
                      <p:cNvPr id="31753" name="对象 31752">
                        <a:extLst>
                          <a:ext uri="{FF2B5EF4-FFF2-40B4-BE49-F238E27FC236}">
                            <a16:creationId xmlns:a16="http://schemas.microsoft.com/office/drawing/2014/main" id="{3E027D53-4582-4396-AF46-2FFE6AC01D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2368" y="2982003"/>
                        <a:ext cx="603682" cy="46382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C0FECAD4-2661-4B51-8C5B-058FE48121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8208076"/>
              </p:ext>
            </p:extLst>
          </p:nvPr>
        </p:nvGraphicFramePr>
        <p:xfrm>
          <a:off x="2627789" y="2991605"/>
          <a:ext cx="1525421" cy="4446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11" name="Equation" r:id="rId21" imgW="761669" imgH="203112" progId="Equation.DSMT4">
                  <p:embed/>
                </p:oleObj>
              </mc:Choice>
              <mc:Fallback>
                <p:oleObj name="Equation" r:id="rId21" imgW="761669" imgH="203112" progId="Equation.DSMT4">
                  <p:embed/>
                  <p:pic>
                    <p:nvPicPr>
                      <p:cNvPr id="31755" name="对象 31754">
                        <a:extLst>
                          <a:ext uri="{FF2B5EF4-FFF2-40B4-BE49-F238E27FC236}">
                            <a16:creationId xmlns:a16="http://schemas.microsoft.com/office/drawing/2014/main" id="{0F1F5308-F96E-400F-A896-27A44B55A9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9" y="2991605"/>
                        <a:ext cx="1525421" cy="4446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>
            <a:extLst>
              <a:ext uri="{FF2B5EF4-FFF2-40B4-BE49-F238E27FC236}">
                <a16:creationId xmlns:a16="http://schemas.microsoft.com/office/drawing/2014/main" id="{56DBC7FA-1235-4C31-9EA2-17F8F6B987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8091849"/>
              </p:ext>
            </p:extLst>
          </p:nvPr>
        </p:nvGraphicFramePr>
        <p:xfrm>
          <a:off x="4308569" y="2942836"/>
          <a:ext cx="1621714" cy="493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12" name="Equation" r:id="rId23" imgW="850900" imgH="228600" progId="Equation.DSMT4">
                  <p:embed/>
                </p:oleObj>
              </mc:Choice>
              <mc:Fallback>
                <p:oleObj name="Equation" r:id="rId23" imgW="850900" imgH="228600" progId="Equation.DSMT4">
                  <p:embed/>
                  <p:pic>
                    <p:nvPicPr>
                      <p:cNvPr id="31757" name="对象 31756">
                        <a:extLst>
                          <a:ext uri="{FF2B5EF4-FFF2-40B4-BE49-F238E27FC236}">
                            <a16:creationId xmlns:a16="http://schemas.microsoft.com/office/drawing/2014/main" id="{443F4EAC-57C6-4218-ACE1-75801050DED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8569" y="2942836"/>
                        <a:ext cx="1621714" cy="49339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A48A50A0-FAAE-42B1-A589-38D0DE2F0F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1546578"/>
              </p:ext>
            </p:extLst>
          </p:nvPr>
        </p:nvGraphicFramePr>
        <p:xfrm>
          <a:off x="1642367" y="3555603"/>
          <a:ext cx="603683" cy="446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13" name="Equation" r:id="rId25" imgW="355292" imgH="203024" progId="Equation.DSMT4">
                  <p:embed/>
                </p:oleObj>
              </mc:Choice>
              <mc:Fallback>
                <p:oleObj name="Equation" r:id="rId25" imgW="355292" imgH="203024" progId="Equation.DSMT4">
                  <p:embed/>
                  <p:pic>
                    <p:nvPicPr>
                      <p:cNvPr id="31759" name="对象 31758">
                        <a:extLst>
                          <a:ext uri="{FF2B5EF4-FFF2-40B4-BE49-F238E27FC236}">
                            <a16:creationId xmlns:a16="http://schemas.microsoft.com/office/drawing/2014/main" id="{2A33398A-F2E5-4662-8BB1-DDDC9D9E53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2367" y="3555603"/>
                        <a:ext cx="603683" cy="4460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F6C4CEFE-4C42-4619-95DE-E285B6935A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3308273"/>
              </p:ext>
            </p:extLst>
          </p:nvPr>
        </p:nvGraphicFramePr>
        <p:xfrm>
          <a:off x="3494813" y="3538103"/>
          <a:ext cx="1086063" cy="446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14" name="Equation" r:id="rId27" imgW="596641" imgH="203112" progId="Equation.DSMT4">
                  <p:embed/>
                </p:oleObj>
              </mc:Choice>
              <mc:Fallback>
                <p:oleObj name="Equation" r:id="rId27" imgW="596641" imgH="203112" progId="Equation.DSMT4">
                  <p:embed/>
                  <p:pic>
                    <p:nvPicPr>
                      <p:cNvPr id="31761" name="对象 31760">
                        <a:extLst>
                          <a:ext uri="{FF2B5EF4-FFF2-40B4-BE49-F238E27FC236}">
                            <a16:creationId xmlns:a16="http://schemas.microsoft.com/office/drawing/2014/main" id="{1DF97064-112F-42CB-B665-4A08DB54DB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4813" y="3538103"/>
                        <a:ext cx="1086063" cy="4460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021982BB-EFC4-4939-B71E-BA012BEDFA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2542631"/>
              </p:ext>
            </p:extLst>
          </p:nvPr>
        </p:nvGraphicFramePr>
        <p:xfrm>
          <a:off x="6850036" y="3360428"/>
          <a:ext cx="2476980" cy="6411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15" name="Equation" r:id="rId29" imgW="1054080" imgH="228600" progId="Equation.DSMT4">
                  <p:embed/>
                </p:oleObj>
              </mc:Choice>
              <mc:Fallback>
                <p:oleObj name="Equation" r:id="rId29" imgW="1054080" imgH="228600" progId="Equation.DSMT4">
                  <p:embed/>
                  <p:pic>
                    <p:nvPicPr>
                      <p:cNvPr id="31763" name="对象 31762">
                        <a:extLst>
                          <a:ext uri="{FF2B5EF4-FFF2-40B4-BE49-F238E27FC236}">
                            <a16:creationId xmlns:a16="http://schemas.microsoft.com/office/drawing/2014/main" id="{7A257DB1-B66D-4E9E-A647-0DB81D0849B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0036" y="3360428"/>
                        <a:ext cx="2476980" cy="64119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B766B4D6-CEC7-47F3-B7D4-C82CE0AB27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7603996"/>
              </p:ext>
            </p:extLst>
          </p:nvPr>
        </p:nvGraphicFramePr>
        <p:xfrm>
          <a:off x="914399" y="4001626"/>
          <a:ext cx="1926455" cy="5112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16" name="Equation" r:id="rId31" imgW="901309" imgH="228501" progId="Equation.DSMT4">
                  <p:embed/>
                </p:oleObj>
              </mc:Choice>
              <mc:Fallback>
                <p:oleObj name="Equation" r:id="rId31" imgW="901309" imgH="228501" progId="Equation.DSMT4">
                  <p:embed/>
                  <p:pic>
                    <p:nvPicPr>
                      <p:cNvPr id="31765" name="对象 31764">
                        <a:extLst>
                          <a:ext uri="{FF2B5EF4-FFF2-40B4-BE49-F238E27FC236}">
                            <a16:creationId xmlns:a16="http://schemas.microsoft.com/office/drawing/2014/main" id="{95BC20C2-86C6-462F-935E-C33193A7692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399" y="4001626"/>
                        <a:ext cx="1926455" cy="5112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A9A62572-7C25-4692-8C96-313840D137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178281"/>
              </p:ext>
            </p:extLst>
          </p:nvPr>
        </p:nvGraphicFramePr>
        <p:xfrm>
          <a:off x="4387618" y="4132444"/>
          <a:ext cx="299791" cy="336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17" name="Equation" r:id="rId33" imgW="126835" imgH="139518" progId="Equation.DSMT4">
                  <p:embed/>
                </p:oleObj>
              </mc:Choice>
              <mc:Fallback>
                <p:oleObj name="Equation" r:id="rId33" imgW="126835" imgH="139518" progId="Equation.DSMT4">
                  <p:embed/>
                  <p:pic>
                    <p:nvPicPr>
                      <p:cNvPr id="31767" name="对象 31766">
                        <a:extLst>
                          <a:ext uri="{FF2B5EF4-FFF2-40B4-BE49-F238E27FC236}">
                            <a16:creationId xmlns:a16="http://schemas.microsoft.com/office/drawing/2014/main" id="{70FE5EF3-3719-47E6-82DD-E5CEC3C36C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7618" y="4132444"/>
                        <a:ext cx="299791" cy="3360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C48F7551-05F5-4E5C-9654-436AAE94F0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4106928"/>
              </p:ext>
            </p:extLst>
          </p:nvPr>
        </p:nvGraphicFramePr>
        <p:xfrm>
          <a:off x="1768604" y="4704759"/>
          <a:ext cx="431108" cy="3143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18" name="Equation" r:id="rId35" imgW="164957" imgH="139579" progId="Equation.DSMT4">
                  <p:embed/>
                </p:oleObj>
              </mc:Choice>
              <mc:Fallback>
                <p:oleObj name="Equation" r:id="rId35" imgW="164957" imgH="139579" progId="Equation.DSMT4">
                  <p:embed/>
                  <p:pic>
                    <p:nvPicPr>
                      <p:cNvPr id="31769" name="对象 31768">
                        <a:extLst>
                          <a:ext uri="{FF2B5EF4-FFF2-40B4-BE49-F238E27FC236}">
                            <a16:creationId xmlns:a16="http://schemas.microsoft.com/office/drawing/2014/main" id="{FD6460E1-15FC-4532-A567-E11DF690A6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8604" y="4704759"/>
                        <a:ext cx="431108" cy="31432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>
            <a:extLst>
              <a:ext uri="{FF2B5EF4-FFF2-40B4-BE49-F238E27FC236}">
                <a16:creationId xmlns:a16="http://schemas.microsoft.com/office/drawing/2014/main" id="{92168A46-3968-4661-AD42-C24C45D55B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0865371"/>
              </p:ext>
            </p:extLst>
          </p:nvPr>
        </p:nvGraphicFramePr>
        <p:xfrm>
          <a:off x="4196059" y="4584527"/>
          <a:ext cx="1134691" cy="46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19" name="Equation" r:id="rId37" imgW="609336" imgH="203112" progId="Equation.DSMT4">
                  <p:embed/>
                </p:oleObj>
              </mc:Choice>
              <mc:Fallback>
                <p:oleObj name="Equation" r:id="rId37" imgW="609336" imgH="203112" progId="Equation.DSMT4">
                  <p:embed/>
                  <p:pic>
                    <p:nvPicPr>
                      <p:cNvPr id="31771" name="对象 31770">
                        <a:extLst>
                          <a:ext uri="{FF2B5EF4-FFF2-40B4-BE49-F238E27FC236}">
                            <a16:creationId xmlns:a16="http://schemas.microsoft.com/office/drawing/2014/main" id="{60FC1615-3C49-44BC-AEA2-C795B9830F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6059" y="4584527"/>
                        <a:ext cx="1134691" cy="4621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0FA1B0C5-D031-4F0A-B0B2-ECB733D6B2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378493"/>
              </p:ext>
            </p:extLst>
          </p:nvPr>
        </p:nvGraphicFramePr>
        <p:xfrm>
          <a:off x="5633877" y="4543689"/>
          <a:ext cx="1894387" cy="498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20" name="Equation" r:id="rId39" imgW="926698" imgH="215806" progId="Equation.DSMT4">
                  <p:embed/>
                </p:oleObj>
              </mc:Choice>
              <mc:Fallback>
                <p:oleObj name="Equation" r:id="rId39" imgW="926698" imgH="215806" progId="Equation.DSMT4">
                  <p:embed/>
                  <p:pic>
                    <p:nvPicPr>
                      <p:cNvPr id="31773" name="对象 31772">
                        <a:extLst>
                          <a:ext uri="{FF2B5EF4-FFF2-40B4-BE49-F238E27FC236}">
                            <a16:creationId xmlns:a16="http://schemas.microsoft.com/office/drawing/2014/main" id="{4F8AD883-FB00-468A-98B7-13BA72BB5AB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3877" y="4543689"/>
                        <a:ext cx="1894387" cy="4986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>
            <a:extLst>
              <a:ext uri="{FF2B5EF4-FFF2-40B4-BE49-F238E27FC236}">
                <a16:creationId xmlns:a16="http://schemas.microsoft.com/office/drawing/2014/main" id="{7DDF5CEF-F54E-4E4C-A132-37E20A874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1532795"/>
              </p:ext>
            </p:extLst>
          </p:nvPr>
        </p:nvGraphicFramePr>
        <p:xfrm>
          <a:off x="589354" y="5238898"/>
          <a:ext cx="431108" cy="3143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21" name="Equation" r:id="rId41" imgW="164957" imgH="139579" progId="Equation.DSMT4">
                  <p:embed/>
                </p:oleObj>
              </mc:Choice>
              <mc:Fallback>
                <p:oleObj name="Equation" r:id="rId41" imgW="164957" imgH="139579" progId="Equation.DSMT4">
                  <p:embed/>
                  <p:pic>
                    <p:nvPicPr>
                      <p:cNvPr id="62" name="对象 61">
                        <a:extLst>
                          <a:ext uri="{FF2B5EF4-FFF2-40B4-BE49-F238E27FC236}">
                            <a16:creationId xmlns:a16="http://schemas.microsoft.com/office/drawing/2014/main" id="{A8ED9E91-A84E-41E0-B36C-BE3CD3091A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354" y="5238898"/>
                        <a:ext cx="431108" cy="31432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object 8">
            <a:extLst>
              <a:ext uri="{FF2B5EF4-FFF2-40B4-BE49-F238E27FC236}">
                <a16:creationId xmlns:a16="http://schemas.microsoft.com/office/drawing/2014/main" id="{5ABD5506-9DB0-430D-B8BE-C13B39AD79D9}"/>
              </a:ext>
            </a:extLst>
          </p:cNvPr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226082" y="356837"/>
            <a:ext cx="313944" cy="656844"/>
          </a:xfrm>
          <a:prstGeom prst="rect">
            <a:avLst/>
          </a:prstGeom>
        </p:spPr>
      </p:pic>
      <p:sp>
        <p:nvSpPr>
          <p:cNvPr id="37" name="object 9">
            <a:extLst>
              <a:ext uri="{FF2B5EF4-FFF2-40B4-BE49-F238E27FC236}">
                <a16:creationId xmlns:a16="http://schemas.microsoft.com/office/drawing/2014/main" id="{D4897669-4985-41DD-93C6-3FA86E9AA26E}"/>
              </a:ext>
            </a:extLst>
          </p:cNvPr>
          <p:cNvSpPr/>
          <p:nvPr/>
        </p:nvSpPr>
        <p:spPr>
          <a:xfrm>
            <a:off x="633753" y="1035779"/>
            <a:ext cx="6778625" cy="0"/>
          </a:xfrm>
          <a:custGeom>
            <a:avLst/>
            <a:gdLst/>
            <a:ahLst/>
            <a:cxnLst/>
            <a:rect l="l" t="t" r="r" b="b"/>
            <a:pathLst>
              <a:path w="6778625">
                <a:moveTo>
                  <a:pt x="0" y="0"/>
                </a:moveTo>
                <a:lnTo>
                  <a:pt x="6778625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49692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EAE770-0DED-4954-873A-8E006C003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337146"/>
            <a:ext cx="9652000" cy="563562"/>
          </a:xfrm>
        </p:spPr>
        <p:txBody>
          <a:bodyPr/>
          <a:lstStyle/>
          <a:p>
            <a:r>
              <a:rPr lang="en-US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Fermat</a:t>
            </a: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定理应用例子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5FC0C1-BB55-40EF-9F7C-9B977A06D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219200"/>
            <a:ext cx="11176000" cy="5105400"/>
          </a:xfrm>
        </p:spPr>
        <p:txBody>
          <a:bodyPr/>
          <a:lstStyle/>
          <a:p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</a:rPr>
              <a:t>考虑同余式             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400" b="0" dirty="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</a:rPr>
              <a:t>说明               但是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0" dirty="0">
                <a:latin typeface="宋体" panose="02010600030101010101" pitchFamily="2" charset="-122"/>
                <a:ea typeface="宋体" panose="02010600030101010101" pitchFamily="2" charset="-122"/>
              </a:rPr>
              <a:t>对于                这类或者更大的如何处理？</a:t>
            </a:r>
            <a:endParaRPr lang="en-US" altLang="zh-CN" b="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b="0" dirty="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zh-CN" altLang="en-US" b="0" dirty="0">
                <a:latin typeface="宋体" panose="02010600030101010101" pitchFamily="2" charset="-122"/>
                <a:ea typeface="宋体" panose="02010600030101010101" pitchFamily="2" charset="-122"/>
              </a:rPr>
              <a:t>可以运用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Fermat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定理</a:t>
            </a:r>
            <a:endParaRPr lang="en-US" altLang="zh-CN" b="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0" dirty="0">
                <a:latin typeface="宋体" panose="02010600030101010101" pitchFamily="2" charset="-122"/>
                <a:ea typeface="宋体" panose="02010600030101010101" pitchFamily="2" charset="-122"/>
              </a:rPr>
              <a:t>例如 为了计算                可以利用   </a:t>
            </a:r>
            <a:endParaRPr lang="en-US" altLang="zh-CN" b="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b="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b="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0" dirty="0">
                <a:latin typeface="宋体" panose="02010600030101010101" pitchFamily="2" charset="-122"/>
                <a:ea typeface="宋体" panose="02010600030101010101" pitchFamily="2" charset="-122"/>
              </a:rPr>
              <a:t>                          判断除</a:t>
            </a:r>
            <a:r>
              <a:rPr lang="en-US" altLang="zh-CN" b="0" dirty="0">
                <a:latin typeface="宋体" panose="02010600030101010101" pitchFamily="2" charset="-122"/>
                <a:ea typeface="宋体" panose="02010600030101010101" pitchFamily="2" charset="-122"/>
              </a:rPr>
              <a:t>1234567</a:t>
            </a:r>
            <a:r>
              <a:rPr lang="zh-CN" altLang="en-US" b="0" dirty="0">
                <a:latin typeface="宋体" panose="02010600030101010101" pitchFamily="2" charset="-122"/>
                <a:ea typeface="宋体" panose="02010600030101010101" pitchFamily="2" charset="-122"/>
              </a:rPr>
              <a:t>不是素数</a:t>
            </a:r>
            <a:endParaRPr lang="en-US" altLang="zh-CN" b="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0" dirty="0">
                <a:latin typeface="宋体" panose="02010600030101010101" pitchFamily="2" charset="-122"/>
                <a:ea typeface="宋体" panose="02010600030101010101" pitchFamily="2" charset="-122"/>
              </a:rPr>
              <a:t>费马小定理给出的是关于素数判定的</a:t>
            </a:r>
            <a:r>
              <a:rPr lang="zh-CN" altLang="en-US" b="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必要但不充分条件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A3C227-B4D3-4A15-A09F-85ADD533D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2024/4/22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64F9F8-B4A6-4F98-9F0E-0C66C3F3A6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54</a:t>
            </a:fld>
            <a:endParaRPr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1E6783F-B96D-4F05-AB61-E71664FCA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999" y="1281544"/>
            <a:ext cx="2025225" cy="394855"/>
          </a:xfrm>
          <a:prstGeom prst="rect">
            <a:avLst/>
          </a:prstGeom>
        </p:spPr>
      </p:pic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0BDC3104-3B86-45E5-9046-329E5C874C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2624237"/>
              </p:ext>
            </p:extLst>
          </p:nvPr>
        </p:nvGraphicFramePr>
        <p:xfrm>
          <a:off x="1854200" y="1655614"/>
          <a:ext cx="1828800" cy="539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97" name="Equation" r:id="rId4" imgW="774360" imgH="228600" progId="Equation.DSMT4">
                  <p:embed/>
                </p:oleObj>
              </mc:Choice>
              <mc:Fallback>
                <p:oleObj name="Equation" r:id="rId4" imgW="7743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4200" y="1655614"/>
                        <a:ext cx="1828800" cy="5396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7B883FBA-A197-4BA7-B445-8E1B759F30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799" y="1479655"/>
            <a:ext cx="5763414" cy="539645"/>
          </a:xfrm>
          <a:prstGeom prst="rect">
            <a:avLst/>
          </a:prstGeom>
        </p:spPr>
      </p:pic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5D84DB8E-FE44-401C-A44A-60FA0D75DA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5183353"/>
              </p:ext>
            </p:extLst>
          </p:nvPr>
        </p:nvGraphicFramePr>
        <p:xfrm>
          <a:off x="1670624" y="2195260"/>
          <a:ext cx="2763955" cy="436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98" name="Equation" r:id="rId7" imgW="1447560" imgH="228600" progId="Equation.DSMT4">
                  <p:embed/>
                </p:oleObj>
              </mc:Choice>
              <mc:Fallback>
                <p:oleObj name="Equation" r:id="rId7" imgW="14475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70624" y="2195260"/>
                        <a:ext cx="2763955" cy="4364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B7518F4E-1F16-4FD9-8CF2-7B1F0F0F12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9965909"/>
              </p:ext>
            </p:extLst>
          </p:nvPr>
        </p:nvGraphicFramePr>
        <p:xfrm>
          <a:off x="3545345" y="3132011"/>
          <a:ext cx="2408907" cy="5939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99" name="Equation" r:id="rId9" imgW="927000" imgH="228600" progId="Equation.DSMT4">
                  <p:embed/>
                </p:oleObj>
              </mc:Choice>
              <mc:Fallback>
                <p:oleObj name="Equation" r:id="rId9" imgW="9270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45345" y="3132011"/>
                        <a:ext cx="2408907" cy="5939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998059AA-D2C1-4EF2-ABE6-4D5192FB18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0396717"/>
              </p:ext>
            </p:extLst>
          </p:nvPr>
        </p:nvGraphicFramePr>
        <p:xfrm>
          <a:off x="7810496" y="3200398"/>
          <a:ext cx="2715543" cy="525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00" name="Equation" r:id="rId11" imgW="1180800" imgH="228600" progId="Equation.DSMT4">
                  <p:embed/>
                </p:oleObj>
              </mc:Choice>
              <mc:Fallback>
                <p:oleObj name="Equation" r:id="rId11" imgW="11808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810496" y="3200398"/>
                        <a:ext cx="2715543" cy="5255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8DB72DB4-87F6-4946-8259-939302E8A9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609" y="3876262"/>
            <a:ext cx="8018781" cy="62892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B35F6EB-0B24-4FAD-8D17-5DC6957C749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52" y="4651950"/>
            <a:ext cx="4468916" cy="529650"/>
          </a:xfrm>
          <a:prstGeom prst="rect">
            <a:avLst/>
          </a:prstGeom>
        </p:spPr>
      </p:pic>
      <p:pic>
        <p:nvPicPr>
          <p:cNvPr id="19" name="object 8">
            <a:extLst>
              <a:ext uri="{FF2B5EF4-FFF2-40B4-BE49-F238E27FC236}">
                <a16:creationId xmlns:a16="http://schemas.microsoft.com/office/drawing/2014/main" id="{B7EF5E79-0890-4E9C-9C20-D533EE2F832D}"/>
              </a:ext>
            </a:extLst>
          </p:cNvPr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26082" y="356837"/>
            <a:ext cx="313944" cy="656844"/>
          </a:xfrm>
          <a:prstGeom prst="rect">
            <a:avLst/>
          </a:prstGeom>
        </p:spPr>
      </p:pic>
      <p:sp>
        <p:nvSpPr>
          <p:cNvPr id="20" name="object 9">
            <a:extLst>
              <a:ext uri="{FF2B5EF4-FFF2-40B4-BE49-F238E27FC236}">
                <a16:creationId xmlns:a16="http://schemas.microsoft.com/office/drawing/2014/main" id="{8014DFDA-0508-42EF-A897-D4B7704D90C1}"/>
              </a:ext>
            </a:extLst>
          </p:cNvPr>
          <p:cNvSpPr/>
          <p:nvPr/>
        </p:nvSpPr>
        <p:spPr>
          <a:xfrm>
            <a:off x="633753" y="1035779"/>
            <a:ext cx="6778625" cy="0"/>
          </a:xfrm>
          <a:custGeom>
            <a:avLst/>
            <a:gdLst/>
            <a:ahLst/>
            <a:cxnLst/>
            <a:rect l="l" t="t" r="r" b="b"/>
            <a:pathLst>
              <a:path w="6778625">
                <a:moveTo>
                  <a:pt x="0" y="0"/>
                </a:moveTo>
                <a:lnTo>
                  <a:pt x="6778625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6651859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198BBF-0850-4599-9E89-9EB6832FC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251619"/>
            <a:ext cx="9652000" cy="563562"/>
          </a:xfrm>
        </p:spPr>
        <p:txBody>
          <a:bodyPr/>
          <a:lstStyle/>
          <a:p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中国剩余定理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13CA6C-5EAE-4FE9-81A5-2634CEDF0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219199"/>
            <a:ext cx="11176000" cy="188118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400" b="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zh-CN" sz="2400" b="0" dirty="0">
                <a:latin typeface="宋体" panose="02010600030101010101" pitchFamily="2" charset="-122"/>
                <a:ea typeface="宋体" panose="02010600030101010101" pitchFamily="2" charset="-122"/>
              </a:rPr>
              <a:t>中国剩余定理是数论中最有用的一个工具，它有两个用途</a:t>
            </a:r>
            <a:r>
              <a:rPr lang="en-US" altLang="zh-CN" sz="2400" b="0" dirty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</a:p>
          <a:p>
            <a:pPr lvl="1"/>
            <a:r>
              <a:rPr lang="zh-CN" altLang="zh-CN" sz="2400" b="0" dirty="0">
                <a:latin typeface="宋体" panose="02010600030101010101" pitchFamily="2" charset="-122"/>
                <a:ea typeface="宋体" panose="02010600030101010101" pitchFamily="2" charset="-122"/>
              </a:rPr>
              <a:t>一是如果已知某个数关于一些两两互素的数的同余类集，就可重构这个数。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zh-CN" sz="2400" b="0" dirty="0">
                <a:latin typeface="宋体" panose="02010600030101010101" pitchFamily="2" charset="-122"/>
                <a:ea typeface="宋体" panose="02010600030101010101" pitchFamily="2" charset="-122"/>
              </a:rPr>
              <a:t>二是可将大数用小数表示、大数的运算通过小数实现。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sz="2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密码学中有广泛深刻的应用</a:t>
            </a:r>
            <a:endParaRPr lang="en-US" altLang="zh-CN" sz="2400" b="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1" indent="0">
              <a:buNone/>
            </a:pP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0C46C8-3492-4DE2-9E18-CD38FDAA0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2024/4/22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E7A94F2-4FB7-4A90-B042-19876AED40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55</a:t>
            </a:fld>
            <a:endParaRPr lang="en-US" altLang="zh-CN"/>
          </a:p>
        </p:txBody>
      </p:sp>
      <p:sp>
        <p:nvSpPr>
          <p:cNvPr id="8" name="文本框 3">
            <a:extLst>
              <a:ext uri="{FF2B5EF4-FFF2-40B4-BE49-F238E27FC236}">
                <a16:creationId xmlns:a16="http://schemas.microsoft.com/office/drawing/2014/main" id="{5FC44C77-7157-4780-8676-25BAA3DD36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66" y="2883694"/>
            <a:ext cx="76327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【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】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中每个数都可从这个数关于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的两个互素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的因子）的同余类重构。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比如已知    关于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的同余类分别是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[0]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[3]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，即                                           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               。可知    是偶数且被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除后余数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是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，所以可得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是满足这一关系的唯一的     。</a:t>
            </a:r>
          </a:p>
        </p:txBody>
      </p:sp>
      <p:graphicFrame>
        <p:nvGraphicFramePr>
          <p:cNvPr id="9" name="对象 5">
            <a:extLst>
              <a:ext uri="{FF2B5EF4-FFF2-40B4-BE49-F238E27FC236}">
                <a16:creationId xmlns:a16="http://schemas.microsoft.com/office/drawing/2014/main" id="{3091EB5A-147D-4D50-9659-87A146CF6B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0128787"/>
              </p:ext>
            </p:extLst>
          </p:nvPr>
        </p:nvGraphicFramePr>
        <p:xfrm>
          <a:off x="1136341" y="3315494"/>
          <a:ext cx="396875" cy="37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64" name="Equation" r:id="rId3" imgW="244083" imgH="231332" progId="Equation.DSMT4">
                  <p:embed/>
                </p:oleObj>
              </mc:Choice>
              <mc:Fallback>
                <p:oleObj name="Equation" r:id="rId3" imgW="244083" imgH="231332" progId="Equation.DSMT4">
                  <p:embed/>
                  <p:pic>
                    <p:nvPicPr>
                      <p:cNvPr id="100358" name="对象 5">
                        <a:extLst>
                          <a:ext uri="{FF2B5EF4-FFF2-40B4-BE49-F238E27FC236}">
                            <a16:creationId xmlns:a16="http://schemas.microsoft.com/office/drawing/2014/main" id="{8C264B5A-2F94-4ACD-8D54-DF2AD96FDDF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6341" y="3315494"/>
                        <a:ext cx="396875" cy="379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5480DA8-97AF-408B-859F-A1CBF41194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8040029"/>
              </p:ext>
            </p:extLst>
          </p:nvPr>
        </p:nvGraphicFramePr>
        <p:xfrm>
          <a:off x="2433329" y="4066382"/>
          <a:ext cx="2873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65" name="Equation" r:id="rId5" imgW="132163" imgH="145379" progId="Equation.DSMT4">
                  <p:embed/>
                </p:oleObj>
              </mc:Choice>
              <mc:Fallback>
                <p:oleObj name="Equation" r:id="rId5" imgW="132163" imgH="145379" progId="Equation.DSMT4">
                  <p:embed/>
                  <p:pic>
                    <p:nvPicPr>
                      <p:cNvPr id="100361" name="对象 9">
                        <a:extLst>
                          <a:ext uri="{FF2B5EF4-FFF2-40B4-BE49-F238E27FC236}">
                            <a16:creationId xmlns:a16="http://schemas.microsoft.com/office/drawing/2014/main" id="{23DDC790-FABE-4864-8D12-D3FE0A57D97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3329" y="4066382"/>
                        <a:ext cx="2873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9EB167E6-2929-466F-8C03-4B6F592992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0344722"/>
              </p:ext>
            </p:extLst>
          </p:nvPr>
        </p:nvGraphicFramePr>
        <p:xfrm>
          <a:off x="704541" y="4399757"/>
          <a:ext cx="3055938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66" name="Equation" r:id="rId7" imgW="1510644" imgH="203112" progId="Equation.DSMT4">
                  <p:embed/>
                </p:oleObj>
              </mc:Choice>
              <mc:Fallback>
                <p:oleObj name="Equation" r:id="rId7" imgW="1510644" imgH="203112" progId="Equation.DSMT4">
                  <p:embed/>
                  <p:pic>
                    <p:nvPicPr>
                      <p:cNvPr id="100362" name="对象 10">
                        <a:extLst>
                          <a:ext uri="{FF2B5EF4-FFF2-40B4-BE49-F238E27FC236}">
                            <a16:creationId xmlns:a16="http://schemas.microsoft.com/office/drawing/2014/main" id="{EBF93D83-140B-451B-A190-FF2751D6E1C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541" y="4399757"/>
                        <a:ext cx="3055938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40A3FAEB-EA4B-4973-9E9F-70C265F91F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4898390"/>
              </p:ext>
            </p:extLst>
          </p:nvPr>
        </p:nvGraphicFramePr>
        <p:xfrm>
          <a:off x="4717741" y="4445794"/>
          <a:ext cx="287338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67" name="Equation" r:id="rId9" imgW="132163" imgH="145379" progId="Equation.DSMT4">
                  <p:embed/>
                </p:oleObj>
              </mc:Choice>
              <mc:Fallback>
                <p:oleObj name="Equation" r:id="rId9" imgW="132163" imgH="145379" progId="Equation.DSMT4">
                  <p:embed/>
                  <p:pic>
                    <p:nvPicPr>
                      <p:cNvPr id="100363" name="对象 11">
                        <a:extLst>
                          <a:ext uri="{FF2B5EF4-FFF2-40B4-BE49-F238E27FC236}">
                            <a16:creationId xmlns:a16="http://schemas.microsoft.com/office/drawing/2014/main" id="{DEE17298-F0B9-4F78-9855-E57FE69851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7741" y="4445794"/>
                        <a:ext cx="287338" cy="331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5C7E6AE4-309D-415D-9BCA-FB22E688B4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0742942"/>
              </p:ext>
            </p:extLst>
          </p:nvPr>
        </p:nvGraphicFramePr>
        <p:xfrm>
          <a:off x="6178241" y="4823619"/>
          <a:ext cx="287338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68" name="Equation" r:id="rId10" imgW="132163" imgH="145379" progId="Equation.DSMT4">
                  <p:embed/>
                </p:oleObj>
              </mc:Choice>
              <mc:Fallback>
                <p:oleObj name="Equation" r:id="rId10" imgW="132163" imgH="145379" progId="Equation.DSMT4">
                  <p:embed/>
                  <p:pic>
                    <p:nvPicPr>
                      <p:cNvPr id="100364" name="对象 12">
                        <a:extLst>
                          <a:ext uri="{FF2B5EF4-FFF2-40B4-BE49-F238E27FC236}">
                            <a16:creationId xmlns:a16="http://schemas.microsoft.com/office/drawing/2014/main" id="{5E0BA03D-8932-4E31-930E-24B7545B6BB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8241" y="4823619"/>
                        <a:ext cx="287338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E125899B-B7BD-449B-A839-A6C07506EF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60479" y="3581400"/>
            <a:ext cx="6444632" cy="2895600"/>
          </a:xfrm>
          <a:prstGeom prst="rect">
            <a:avLst/>
          </a:prstGeom>
        </p:spPr>
      </p:pic>
      <p:pic>
        <p:nvPicPr>
          <p:cNvPr id="16" name="object 8">
            <a:extLst>
              <a:ext uri="{FF2B5EF4-FFF2-40B4-BE49-F238E27FC236}">
                <a16:creationId xmlns:a16="http://schemas.microsoft.com/office/drawing/2014/main" id="{7376843C-3D22-4C46-95F1-5DBF8BFDE63D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53995" y="173798"/>
            <a:ext cx="313944" cy="656844"/>
          </a:xfrm>
          <a:prstGeom prst="rect">
            <a:avLst/>
          </a:prstGeom>
        </p:spPr>
      </p:pic>
      <p:sp>
        <p:nvSpPr>
          <p:cNvPr id="17" name="object 9">
            <a:extLst>
              <a:ext uri="{FF2B5EF4-FFF2-40B4-BE49-F238E27FC236}">
                <a16:creationId xmlns:a16="http://schemas.microsoft.com/office/drawing/2014/main" id="{5D89CA84-2ADC-402F-B4E1-05A3EF5E0191}"/>
              </a:ext>
            </a:extLst>
          </p:cNvPr>
          <p:cNvSpPr/>
          <p:nvPr/>
        </p:nvSpPr>
        <p:spPr>
          <a:xfrm>
            <a:off x="561666" y="852740"/>
            <a:ext cx="6778625" cy="0"/>
          </a:xfrm>
          <a:custGeom>
            <a:avLst/>
            <a:gdLst/>
            <a:ahLst/>
            <a:cxnLst/>
            <a:rect l="l" t="t" r="r" b="b"/>
            <a:pathLst>
              <a:path w="6778625">
                <a:moveTo>
                  <a:pt x="0" y="0"/>
                </a:moveTo>
                <a:lnTo>
                  <a:pt x="6778625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51630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3483C6-B20D-4C9B-B97A-75405CF7A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583" y="251619"/>
            <a:ext cx="9652000" cy="563562"/>
          </a:xfrm>
        </p:spPr>
        <p:txBody>
          <a:bodyPr/>
          <a:lstStyle/>
          <a:p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中国剩余定理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AA828F-DB15-4FEB-8F0D-AC5F7F4EB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5588156"/>
            <a:ext cx="11176000" cy="736444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88D8E9-221A-4DA4-A985-263531A84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2024/4/21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D8601B3-8158-434F-BFA6-E8A2A77A79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56</a:t>
            </a:fld>
            <a:endParaRPr lang="en-US" altLang="zh-CN"/>
          </a:p>
        </p:txBody>
      </p:sp>
      <p:sp>
        <p:nvSpPr>
          <p:cNvPr id="6" name="文本框 1">
            <a:extLst>
              <a:ext uri="{FF2B5EF4-FFF2-40B4-BE49-F238E27FC236}">
                <a16:creationId xmlns:a16="http://schemas.microsoft.com/office/drawing/2014/main" id="{7C976C19-4520-4F10-AAC4-7A05B2BE4A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967581"/>
            <a:ext cx="11430000" cy="127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v"/>
              <a:defRPr sz="2400" b="0">
                <a:latin typeface="宋体" panose="02010600030101010101" pitchFamily="2" charset="-122"/>
              </a:defRPr>
            </a:lvl1pPr>
            <a:lvl2pPr marL="742950" lvl="1" indent="-285750" eaLnBrk="0" hangingPunct="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b="0">
                <a:latin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 dirty="0"/>
              <a:t>   中国剩余定理最早见于</a:t>
            </a:r>
            <a:r>
              <a:rPr lang="en-US" altLang="zh-CN" dirty="0"/>
              <a:t>《</a:t>
            </a:r>
            <a:r>
              <a:rPr lang="zh-CN" altLang="en-US" dirty="0"/>
              <a:t>孙子算经</a:t>
            </a:r>
            <a:r>
              <a:rPr lang="en-US" altLang="zh-CN" dirty="0"/>
              <a:t>》</a:t>
            </a:r>
            <a:r>
              <a:rPr lang="zh-CN" altLang="en-US" dirty="0"/>
              <a:t>的“物不知数”问题：今有物不知其数，三三数之有二，五五数之有三，七七数之有二，问物有多少？</a:t>
            </a:r>
          </a:p>
          <a:p>
            <a:r>
              <a:rPr lang="zh-CN" altLang="en-US" dirty="0"/>
              <a:t>    这一问题用方程组表示为：</a:t>
            </a:r>
          </a:p>
        </p:txBody>
      </p:sp>
      <p:graphicFrame>
        <p:nvGraphicFramePr>
          <p:cNvPr id="7" name="对象 3">
            <a:extLst>
              <a:ext uri="{FF2B5EF4-FFF2-40B4-BE49-F238E27FC236}">
                <a16:creationId xmlns:a16="http://schemas.microsoft.com/office/drawing/2014/main" id="{BC5AFF72-A60C-4745-8DDD-6B87F9AB24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8978028"/>
              </p:ext>
            </p:extLst>
          </p:nvPr>
        </p:nvGraphicFramePr>
        <p:xfrm>
          <a:off x="5486399" y="1832996"/>
          <a:ext cx="2590801" cy="12803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76" name="Equation" r:id="rId3" imgW="702271" imgH="600188" progId="Equation.DSMT4">
                  <p:embed/>
                </p:oleObj>
              </mc:Choice>
              <mc:Fallback>
                <p:oleObj name="Equation" r:id="rId3" imgW="702271" imgH="600188" progId="Equation.DSMT4">
                  <p:embed/>
                  <p:pic>
                    <p:nvPicPr>
                      <p:cNvPr id="103428" name="对象 3">
                        <a:extLst>
                          <a:ext uri="{FF2B5EF4-FFF2-40B4-BE49-F238E27FC236}">
                            <a16:creationId xmlns:a16="http://schemas.microsoft.com/office/drawing/2014/main" id="{6A6D2C3D-D066-4CDB-A7B3-5640A529F5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399" y="1832996"/>
                        <a:ext cx="2590801" cy="12803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>
            <a:extLst>
              <a:ext uri="{FF2B5EF4-FFF2-40B4-BE49-F238E27FC236}">
                <a16:creationId xmlns:a16="http://schemas.microsoft.com/office/drawing/2014/main" id="{2B9CFDB7-5389-4895-B27E-EC8E3A074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4006890"/>
            <a:ext cx="5336657" cy="247011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FB87D11-5811-4919-8BE4-BA44F1E89A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9883" y="3992263"/>
            <a:ext cx="5097629" cy="2470110"/>
          </a:xfrm>
          <a:prstGeom prst="rect">
            <a:avLst/>
          </a:prstGeom>
        </p:spPr>
      </p:pic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4AFB286-89E9-43C7-ABA8-BDC8149538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0699257"/>
              </p:ext>
            </p:extLst>
          </p:nvPr>
        </p:nvGraphicFramePr>
        <p:xfrm>
          <a:off x="1364778" y="3100467"/>
          <a:ext cx="10254065" cy="797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77" name="Equation" r:id="rId7" imgW="4749480" imgH="368280" progId="Equation.DSMT4">
                  <p:embed/>
                </p:oleObj>
              </mc:Choice>
              <mc:Fallback>
                <p:oleObj name="Equation" r:id="rId7" imgW="474948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64778" y="3100467"/>
                        <a:ext cx="10254065" cy="7977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object 8">
            <a:extLst>
              <a:ext uri="{FF2B5EF4-FFF2-40B4-BE49-F238E27FC236}">
                <a16:creationId xmlns:a16="http://schemas.microsoft.com/office/drawing/2014/main" id="{B7EF5E79-0890-4E9C-9C20-D533EE2F832D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2638" y="226669"/>
            <a:ext cx="313944" cy="656844"/>
          </a:xfrm>
          <a:prstGeom prst="rect">
            <a:avLst/>
          </a:prstGeom>
        </p:spPr>
      </p:pic>
      <p:sp>
        <p:nvSpPr>
          <p:cNvPr id="19" name="object 9">
            <a:extLst>
              <a:ext uri="{FF2B5EF4-FFF2-40B4-BE49-F238E27FC236}">
                <a16:creationId xmlns:a16="http://schemas.microsoft.com/office/drawing/2014/main" id="{8014DFDA-0508-42EF-A897-D4B7704D90C1}"/>
              </a:ext>
            </a:extLst>
          </p:cNvPr>
          <p:cNvSpPr/>
          <p:nvPr/>
        </p:nvSpPr>
        <p:spPr>
          <a:xfrm>
            <a:off x="470309" y="905611"/>
            <a:ext cx="6778625" cy="0"/>
          </a:xfrm>
          <a:custGeom>
            <a:avLst/>
            <a:gdLst/>
            <a:ahLst/>
            <a:cxnLst/>
            <a:rect l="l" t="t" r="r" b="b"/>
            <a:pathLst>
              <a:path w="6778625">
                <a:moveTo>
                  <a:pt x="0" y="0"/>
                </a:moveTo>
                <a:lnTo>
                  <a:pt x="6778625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946472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473ECA-12B6-439B-BDBB-1E675DF53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51619"/>
            <a:ext cx="9652000" cy="563562"/>
          </a:xfrm>
        </p:spPr>
        <p:txBody>
          <a:bodyPr/>
          <a:lstStyle/>
          <a:p>
            <a:r>
              <a:rPr lang="zh-CN" altLang="en-US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中国剩余定理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8E63AF-9586-4636-85C7-0A48B1178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5486400"/>
            <a:ext cx="11176000" cy="8382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EC9CBD-65D2-47BC-8B54-F2EE768CA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2024/4/21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BE42DFD-AA96-4F6E-81B8-8B151E6820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57</a:t>
            </a:fld>
            <a:endParaRPr lang="en-US" altLang="zh-CN"/>
          </a:p>
        </p:txBody>
      </p:sp>
      <p:sp>
        <p:nvSpPr>
          <p:cNvPr id="6" name="文本框 1">
            <a:extLst>
              <a:ext uri="{FF2B5EF4-FFF2-40B4-BE49-F238E27FC236}">
                <a16:creationId xmlns:a16="http://schemas.microsoft.com/office/drawing/2014/main" id="{7F092CF1-71C1-4E0C-BC9A-F01D6FBE2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765175"/>
            <a:ext cx="77755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定理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5-15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（中国剩余定理） </a:t>
            </a:r>
            <a:endParaRPr lang="en-US" altLang="zh-CN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2">
            <a:extLst>
              <a:ext uri="{FF2B5EF4-FFF2-40B4-BE49-F238E27FC236}">
                <a16:creationId xmlns:a16="http://schemas.microsoft.com/office/drawing/2014/main" id="{4D00A833-1975-45CB-996F-DBE20B0EE9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1227138"/>
            <a:ext cx="115077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设                        是两两互素的正整数，               ，则一次同余方程组</a:t>
            </a:r>
          </a:p>
        </p:txBody>
      </p:sp>
      <p:graphicFrame>
        <p:nvGraphicFramePr>
          <p:cNvPr id="8" name="对象 4">
            <a:extLst>
              <a:ext uri="{FF2B5EF4-FFF2-40B4-BE49-F238E27FC236}">
                <a16:creationId xmlns:a16="http://schemas.microsoft.com/office/drawing/2014/main" id="{5E7629DD-C83B-4D0C-AFD1-EC21C85B5D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03350" y="1227138"/>
          <a:ext cx="18256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2" name="Equation" r:id="rId3" imgW="831636" imgH="204710" progId="Equation.DSMT4">
                  <p:embed/>
                </p:oleObj>
              </mc:Choice>
              <mc:Fallback>
                <p:oleObj name="Equation" r:id="rId3" imgW="831636" imgH="204710" progId="Equation.DSMT4">
                  <p:embed/>
                  <p:pic>
                    <p:nvPicPr>
                      <p:cNvPr id="106501" name="对象 4">
                        <a:extLst>
                          <a:ext uri="{FF2B5EF4-FFF2-40B4-BE49-F238E27FC236}">
                            <a16:creationId xmlns:a16="http://schemas.microsoft.com/office/drawing/2014/main" id="{ADA2C8A1-0E8F-4399-ACCE-3E24AE7EB5B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1227138"/>
                        <a:ext cx="1825625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6">
            <a:extLst>
              <a:ext uri="{FF2B5EF4-FFF2-40B4-BE49-F238E27FC236}">
                <a16:creationId xmlns:a16="http://schemas.microsoft.com/office/drawing/2014/main" id="{BDF7A4AA-286E-42DC-91E1-645D30F23F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56325" y="1125538"/>
          <a:ext cx="115887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3" name="Equation" r:id="rId5" imgW="729600" imgH="435200" progId="Equation.DSMT4">
                  <p:embed/>
                </p:oleObj>
              </mc:Choice>
              <mc:Fallback>
                <p:oleObj name="Equation" r:id="rId5" imgW="729600" imgH="435200" progId="Equation.DSMT4">
                  <p:embed/>
                  <p:pic>
                    <p:nvPicPr>
                      <p:cNvPr id="106503" name="对象 6">
                        <a:extLst>
                          <a:ext uri="{FF2B5EF4-FFF2-40B4-BE49-F238E27FC236}">
                            <a16:creationId xmlns:a16="http://schemas.microsoft.com/office/drawing/2014/main" id="{6CBA85EC-778C-43AD-AF17-17A830B274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325" y="1125538"/>
                        <a:ext cx="1158875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7D601F28-B8BF-4E1C-B101-C77FED112D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4142107"/>
              </p:ext>
            </p:extLst>
          </p:nvPr>
        </p:nvGraphicFramePr>
        <p:xfrm>
          <a:off x="1666082" y="1645721"/>
          <a:ext cx="2135187" cy="185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4" name="Equation" r:id="rId7" imgW="2135319" imgH="1854787" progId="Equation.DSMT4">
                  <p:embed/>
                </p:oleObj>
              </mc:Choice>
              <mc:Fallback>
                <p:oleObj name="Equation" r:id="rId7" imgW="2135319" imgH="1854787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66082" y="1645721"/>
                        <a:ext cx="2135187" cy="185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BBC5EFC4-3C55-4309-A811-849AE7F2B900}"/>
              </a:ext>
            </a:extLst>
          </p:cNvPr>
          <p:cNvSpPr txBox="1"/>
          <p:nvPr/>
        </p:nvSpPr>
        <p:spPr>
          <a:xfrm>
            <a:off x="785191" y="3733838"/>
            <a:ext cx="3399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对模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1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有唯一解</a:t>
            </a:r>
            <a:r>
              <a:rPr lang="en-US" altLang="zh-CN" sz="1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zh-CN" altLang="en-US" sz="1800" b="1" dirty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FC263059-A135-4F9A-BB13-6B04172963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1730973"/>
              </p:ext>
            </p:extLst>
          </p:nvPr>
        </p:nvGraphicFramePr>
        <p:xfrm>
          <a:off x="3824460" y="3465443"/>
          <a:ext cx="5095875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5" name="Equation" r:id="rId9" imgW="5096540" imgH="829110" progId="Equation.DSMT4">
                  <p:embed/>
                </p:oleObj>
              </mc:Choice>
              <mc:Fallback>
                <p:oleObj name="Equation" r:id="rId9" imgW="5096540" imgH="82911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24460" y="3465443"/>
                        <a:ext cx="5095875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4">
            <a:extLst>
              <a:ext uri="{FF2B5EF4-FFF2-40B4-BE49-F238E27FC236}">
                <a16:creationId xmlns:a16="http://schemas.microsoft.com/office/drawing/2014/main" id="{67B480D9-B9D7-40D8-A7B7-3765378642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422776"/>
            <a:ext cx="71278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其中    满足 </a:t>
            </a:r>
          </a:p>
        </p:txBody>
      </p:sp>
      <p:graphicFrame>
        <p:nvGraphicFramePr>
          <p:cNvPr id="15" name="对象 16">
            <a:extLst>
              <a:ext uri="{FF2B5EF4-FFF2-40B4-BE49-F238E27FC236}">
                <a16:creationId xmlns:a16="http://schemas.microsoft.com/office/drawing/2014/main" id="{C2813B33-532C-4574-8574-3B7B3DA029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4678815"/>
              </p:ext>
            </p:extLst>
          </p:nvPr>
        </p:nvGraphicFramePr>
        <p:xfrm>
          <a:off x="1455738" y="4398964"/>
          <a:ext cx="32385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6" r:id="rId11" imgW="143691" imgH="209006" progId="Equation.2">
                  <p:embed/>
                </p:oleObj>
              </mc:Choice>
              <mc:Fallback>
                <p:oleObj r:id="rId11" imgW="143691" imgH="209006" progId="Equation.2">
                  <p:embed/>
                  <p:pic>
                    <p:nvPicPr>
                      <p:cNvPr id="106513" name="对象 16">
                        <a:extLst>
                          <a:ext uri="{FF2B5EF4-FFF2-40B4-BE49-F238E27FC236}">
                            <a16:creationId xmlns:a16="http://schemas.microsoft.com/office/drawing/2014/main" id="{3ABF3925-17FA-423D-B1DE-14E96D6B5B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5738" y="4398964"/>
                        <a:ext cx="32385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8">
            <a:extLst>
              <a:ext uri="{FF2B5EF4-FFF2-40B4-BE49-F238E27FC236}">
                <a16:creationId xmlns:a16="http://schemas.microsoft.com/office/drawing/2014/main" id="{2AD3C111-861C-4A71-B9EC-D1AEB10256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6091700"/>
              </p:ext>
            </p:extLst>
          </p:nvPr>
        </p:nvGraphicFramePr>
        <p:xfrm>
          <a:off x="2465388" y="4792664"/>
          <a:ext cx="3648075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7" name="Equation" r:id="rId13" imgW="1981200" imgH="431800" progId="Equation.DSMT4">
                  <p:embed/>
                </p:oleObj>
              </mc:Choice>
              <mc:Fallback>
                <p:oleObj name="Equation" r:id="rId13" imgW="1981200" imgH="431800" progId="Equation.DSMT4">
                  <p:embed/>
                  <p:pic>
                    <p:nvPicPr>
                      <p:cNvPr id="106515" name="对象 18">
                        <a:extLst>
                          <a:ext uri="{FF2B5EF4-FFF2-40B4-BE49-F238E27FC236}">
                            <a16:creationId xmlns:a16="http://schemas.microsoft.com/office/drawing/2014/main" id="{48F2F1D9-39F2-492A-B1A8-E1B83396DA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5388" y="4792664"/>
                        <a:ext cx="3648075" cy="788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object 8">
            <a:extLst>
              <a:ext uri="{FF2B5EF4-FFF2-40B4-BE49-F238E27FC236}">
                <a16:creationId xmlns:a16="http://schemas.microsoft.com/office/drawing/2014/main" id="{B7EF5E79-0890-4E9C-9C20-D533EE2F832D}"/>
              </a:ext>
            </a:extLst>
          </p:cNvPr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22769" y="136239"/>
            <a:ext cx="313944" cy="656844"/>
          </a:xfrm>
          <a:prstGeom prst="rect">
            <a:avLst/>
          </a:prstGeom>
        </p:spPr>
      </p:pic>
      <p:sp>
        <p:nvSpPr>
          <p:cNvPr id="18" name="object 9">
            <a:extLst>
              <a:ext uri="{FF2B5EF4-FFF2-40B4-BE49-F238E27FC236}">
                <a16:creationId xmlns:a16="http://schemas.microsoft.com/office/drawing/2014/main" id="{8014DFDA-0508-42EF-A897-D4B7704D90C1}"/>
              </a:ext>
            </a:extLst>
          </p:cNvPr>
          <p:cNvSpPr/>
          <p:nvPr/>
        </p:nvSpPr>
        <p:spPr>
          <a:xfrm>
            <a:off x="630440" y="815181"/>
            <a:ext cx="6778625" cy="0"/>
          </a:xfrm>
          <a:custGeom>
            <a:avLst/>
            <a:gdLst/>
            <a:ahLst/>
            <a:cxnLst/>
            <a:rect l="l" t="t" r="r" b="b"/>
            <a:pathLst>
              <a:path w="6778625">
                <a:moveTo>
                  <a:pt x="0" y="0"/>
                </a:moveTo>
                <a:lnTo>
                  <a:pt x="6778625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0141368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E45FB4-E3C2-426B-8727-FE6921064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190743"/>
            <a:ext cx="9652000" cy="563562"/>
          </a:xfrm>
        </p:spPr>
        <p:txBody>
          <a:bodyPr/>
          <a:lstStyle/>
          <a:p>
            <a:r>
              <a:rPr lang="zh-CN" altLang="en-US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中国剩余定理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FE2861-61B5-481B-AEC2-1CC64A16A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5761038"/>
            <a:ext cx="11176000" cy="563562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CA92EB-57D0-4ADF-B03B-21F01D931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2024/4/21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DB4BD0A-AA16-45E4-B0BC-C00992F882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58</a:t>
            </a:fld>
            <a:endParaRPr lang="en-US" altLang="zh-CN"/>
          </a:p>
        </p:txBody>
      </p:sp>
      <p:sp>
        <p:nvSpPr>
          <p:cNvPr id="6" name="文本框 1">
            <a:extLst>
              <a:ext uri="{FF2B5EF4-FFF2-40B4-BE49-F238E27FC236}">
                <a16:creationId xmlns:a16="http://schemas.microsoft.com/office/drawing/2014/main" id="{92E8DF18-5020-43DF-9298-32F52FF08F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957" y="911225"/>
            <a:ext cx="7991475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证明 </a:t>
            </a:r>
            <a:endParaRPr lang="en-US" altLang="zh-CN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设                         ，                 ，由     的定义得    与     是互素的，可知     在模     下有唯一的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乘法逆元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，即满足 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的    是唯一的。</a:t>
            </a:r>
          </a:p>
        </p:txBody>
      </p:sp>
      <p:graphicFrame>
        <p:nvGraphicFramePr>
          <p:cNvPr id="7" name="对象 3">
            <a:extLst>
              <a:ext uri="{FF2B5EF4-FFF2-40B4-BE49-F238E27FC236}">
                <a16:creationId xmlns:a16="http://schemas.microsoft.com/office/drawing/2014/main" id="{3085A8C3-57DD-4DB1-B2E2-981DE1C76A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8257667"/>
              </p:ext>
            </p:extLst>
          </p:nvPr>
        </p:nvGraphicFramePr>
        <p:xfrm>
          <a:off x="1089094" y="1344613"/>
          <a:ext cx="1944688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14" name="Equation" r:id="rId3" imgW="1286225" imgH="547268" progId="Equation.DSMT4">
                  <p:embed/>
                </p:oleObj>
              </mc:Choice>
              <mc:Fallback>
                <p:oleObj name="Equation" r:id="rId3" imgW="1286225" imgH="547268" progId="Equation.DSMT4">
                  <p:embed/>
                  <p:pic>
                    <p:nvPicPr>
                      <p:cNvPr id="107524" name="对象 3">
                        <a:extLst>
                          <a:ext uri="{FF2B5EF4-FFF2-40B4-BE49-F238E27FC236}">
                            <a16:creationId xmlns:a16="http://schemas.microsoft.com/office/drawing/2014/main" id="{F641F44A-55F3-4C31-8F58-7AA72C3A58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9094" y="1344613"/>
                        <a:ext cx="1944688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5">
            <a:extLst>
              <a:ext uri="{FF2B5EF4-FFF2-40B4-BE49-F238E27FC236}">
                <a16:creationId xmlns:a16="http://schemas.microsoft.com/office/drawing/2014/main" id="{69ACC47E-FD70-49FF-9541-426049E669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4615658"/>
              </p:ext>
            </p:extLst>
          </p:nvPr>
        </p:nvGraphicFramePr>
        <p:xfrm>
          <a:off x="3178244" y="1487488"/>
          <a:ext cx="143986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15" name="Equation" r:id="rId5" imgW="703385" imgH="179043" progId="Equation.DSMT4">
                  <p:embed/>
                </p:oleObj>
              </mc:Choice>
              <mc:Fallback>
                <p:oleObj name="Equation" r:id="rId5" imgW="703385" imgH="179043" progId="Equation.DSMT4">
                  <p:embed/>
                  <p:pic>
                    <p:nvPicPr>
                      <p:cNvPr id="107526" name="对象 5">
                        <a:extLst>
                          <a:ext uri="{FF2B5EF4-FFF2-40B4-BE49-F238E27FC236}">
                            <a16:creationId xmlns:a16="http://schemas.microsoft.com/office/drawing/2014/main" id="{C4529592-80FE-404F-B69E-9FCDFFA37D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8244" y="1487488"/>
                        <a:ext cx="1439863" cy="38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7">
            <a:extLst>
              <a:ext uri="{FF2B5EF4-FFF2-40B4-BE49-F238E27FC236}">
                <a16:creationId xmlns:a16="http://schemas.microsoft.com/office/drawing/2014/main" id="{E70E141A-83EE-4CF3-BD62-572C899F32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5279971"/>
              </p:ext>
            </p:extLst>
          </p:nvPr>
        </p:nvGraphicFramePr>
        <p:xfrm>
          <a:off x="5194369" y="1487488"/>
          <a:ext cx="32385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16" name="Equation" r:id="rId7" imgW="234399" imgH="234399" progId="Equation.DSMT4">
                  <p:embed/>
                </p:oleObj>
              </mc:Choice>
              <mc:Fallback>
                <p:oleObj name="Equation" r:id="rId7" imgW="234399" imgH="234399" progId="Equation.DSMT4">
                  <p:embed/>
                  <p:pic>
                    <p:nvPicPr>
                      <p:cNvPr id="107528" name="对象 7">
                        <a:extLst>
                          <a:ext uri="{FF2B5EF4-FFF2-40B4-BE49-F238E27FC236}">
                            <a16:creationId xmlns:a16="http://schemas.microsoft.com/office/drawing/2014/main" id="{11CA46FE-8925-403A-B77D-2E7DEAA3AA6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4369" y="1487488"/>
                        <a:ext cx="323850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8">
            <a:extLst>
              <a:ext uri="{FF2B5EF4-FFF2-40B4-BE49-F238E27FC236}">
                <a16:creationId xmlns:a16="http://schemas.microsoft.com/office/drawing/2014/main" id="{B7BFD015-1FD2-4303-886F-4F96390B82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7946785"/>
              </p:ext>
            </p:extLst>
          </p:nvPr>
        </p:nvGraphicFramePr>
        <p:xfrm>
          <a:off x="6850132" y="1455738"/>
          <a:ext cx="32385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17" name="Equation" r:id="rId9" imgW="234399" imgH="234399" progId="Equation.DSMT4">
                  <p:embed/>
                </p:oleObj>
              </mc:Choice>
              <mc:Fallback>
                <p:oleObj name="Equation" r:id="rId9" imgW="234399" imgH="234399" progId="Equation.DSMT4">
                  <p:embed/>
                  <p:pic>
                    <p:nvPicPr>
                      <p:cNvPr id="107529" name="对象 8">
                        <a:extLst>
                          <a:ext uri="{FF2B5EF4-FFF2-40B4-BE49-F238E27FC236}">
                            <a16:creationId xmlns:a16="http://schemas.microsoft.com/office/drawing/2014/main" id="{833D8EB5-457D-4957-A1B6-B2A8B893AA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0132" y="1455738"/>
                        <a:ext cx="323850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3364EF6A-2CDB-4EE4-BC33-ADF4E6D7C3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1801599"/>
              </p:ext>
            </p:extLst>
          </p:nvPr>
        </p:nvGraphicFramePr>
        <p:xfrm>
          <a:off x="7426394" y="1422400"/>
          <a:ext cx="323850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18" name="Equation" r:id="rId10" imgW="195246" imgH="234295" progId="Equation.DSMT4">
                  <p:embed/>
                </p:oleObj>
              </mc:Choice>
              <mc:Fallback>
                <p:oleObj name="Equation" r:id="rId10" imgW="195246" imgH="234295" progId="Equation.DSMT4">
                  <p:embed/>
                  <p:pic>
                    <p:nvPicPr>
                      <p:cNvPr id="107531" name="对象 10">
                        <a:extLst>
                          <a:ext uri="{FF2B5EF4-FFF2-40B4-BE49-F238E27FC236}">
                            <a16:creationId xmlns:a16="http://schemas.microsoft.com/office/drawing/2014/main" id="{A2255F22-84C2-4F26-84BF-36C89A9AA0A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6394" y="1422400"/>
                        <a:ext cx="323850" cy="388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DE9E7FF3-8F28-408F-92B8-6634CBC700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2683317"/>
              </p:ext>
            </p:extLst>
          </p:nvPr>
        </p:nvGraphicFramePr>
        <p:xfrm>
          <a:off x="2313057" y="2027238"/>
          <a:ext cx="32385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19" name="Equation" r:id="rId12" imgW="234399" imgH="234399" progId="Equation.DSMT4">
                  <p:embed/>
                </p:oleObj>
              </mc:Choice>
              <mc:Fallback>
                <p:oleObj name="Equation" r:id="rId12" imgW="234399" imgH="234399" progId="Equation.DSMT4">
                  <p:embed/>
                  <p:pic>
                    <p:nvPicPr>
                      <p:cNvPr id="107532" name="对象 11">
                        <a:extLst>
                          <a:ext uri="{FF2B5EF4-FFF2-40B4-BE49-F238E27FC236}">
                            <a16:creationId xmlns:a16="http://schemas.microsoft.com/office/drawing/2014/main" id="{B9ED11DC-5C30-47CF-BD5A-64DD229E5D5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3057" y="2027238"/>
                        <a:ext cx="323850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9D94D9F9-6DF9-437C-BAAA-D520A1FE3D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6793494"/>
              </p:ext>
            </p:extLst>
          </p:nvPr>
        </p:nvGraphicFramePr>
        <p:xfrm>
          <a:off x="3321119" y="1995488"/>
          <a:ext cx="323850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20" name="Equation" r:id="rId13" imgW="195246" imgH="234295" progId="Equation.DSMT4">
                  <p:embed/>
                </p:oleObj>
              </mc:Choice>
              <mc:Fallback>
                <p:oleObj name="Equation" r:id="rId13" imgW="195246" imgH="234295" progId="Equation.DSMT4">
                  <p:embed/>
                  <p:pic>
                    <p:nvPicPr>
                      <p:cNvPr id="107533" name="对象 12">
                        <a:extLst>
                          <a:ext uri="{FF2B5EF4-FFF2-40B4-BE49-F238E27FC236}">
                            <a16:creationId xmlns:a16="http://schemas.microsoft.com/office/drawing/2014/main" id="{7202BA55-DAAF-4556-A7EB-094DB0957E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1119" y="1995488"/>
                        <a:ext cx="323850" cy="388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4">
            <a:extLst>
              <a:ext uri="{FF2B5EF4-FFF2-40B4-BE49-F238E27FC236}">
                <a16:creationId xmlns:a16="http://schemas.microsoft.com/office/drawing/2014/main" id="{1BFD97D5-D1D4-40A6-B920-E5E9583047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5551871"/>
              </p:ext>
            </p:extLst>
          </p:nvPr>
        </p:nvGraphicFramePr>
        <p:xfrm>
          <a:off x="481082" y="2343150"/>
          <a:ext cx="1831975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21" name="Equation" r:id="rId14" imgW="1139200" imgH="435200" progId="Equation.DSMT4">
                  <p:embed/>
                </p:oleObj>
              </mc:Choice>
              <mc:Fallback>
                <p:oleObj name="Equation" r:id="rId14" imgW="1139200" imgH="435200" progId="Equation.DSMT4">
                  <p:embed/>
                  <p:pic>
                    <p:nvPicPr>
                      <p:cNvPr id="107535" name="对象 14">
                        <a:extLst>
                          <a:ext uri="{FF2B5EF4-FFF2-40B4-BE49-F238E27FC236}">
                            <a16:creationId xmlns:a16="http://schemas.microsoft.com/office/drawing/2014/main" id="{1F68DD05-2639-4148-9E08-E81AB54DEA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082" y="2343150"/>
                        <a:ext cx="1831975" cy="69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6">
            <a:extLst>
              <a:ext uri="{FF2B5EF4-FFF2-40B4-BE49-F238E27FC236}">
                <a16:creationId xmlns:a16="http://schemas.microsoft.com/office/drawing/2014/main" id="{F10F19F8-EE43-42CC-9997-759D38F453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5000583"/>
              </p:ext>
            </p:extLst>
          </p:nvPr>
        </p:nvGraphicFramePr>
        <p:xfrm>
          <a:off x="2613094" y="2478088"/>
          <a:ext cx="274638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22" r:id="rId16" imgW="143691" imgH="209006" progId="Equation.2">
                  <p:embed/>
                </p:oleObj>
              </mc:Choice>
              <mc:Fallback>
                <p:oleObj r:id="rId16" imgW="143691" imgH="209006" progId="Equation.2">
                  <p:embed/>
                  <p:pic>
                    <p:nvPicPr>
                      <p:cNvPr id="107537" name="对象 16">
                        <a:extLst>
                          <a:ext uri="{FF2B5EF4-FFF2-40B4-BE49-F238E27FC236}">
                            <a16:creationId xmlns:a16="http://schemas.microsoft.com/office/drawing/2014/main" id="{2FD86E7C-0802-4CD4-B889-CD2CFC24AD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3094" y="2478088"/>
                        <a:ext cx="274638" cy="430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28">
            <a:extLst>
              <a:ext uri="{FF2B5EF4-FFF2-40B4-BE49-F238E27FC236}">
                <a16:creationId xmlns:a16="http://schemas.microsoft.com/office/drawing/2014/main" id="{1941E444-497C-44A6-8F4B-935D2180DE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907" y="2908300"/>
            <a:ext cx="7775575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下面证明对                      ，上述满足                     。注意到当        时，         ，即                      。所以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而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所以                   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即                      。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7" name="对象 30">
            <a:extLst>
              <a:ext uri="{FF2B5EF4-FFF2-40B4-BE49-F238E27FC236}">
                <a16:creationId xmlns:a16="http://schemas.microsoft.com/office/drawing/2014/main" id="{49F839FD-03A9-4BC4-B326-86434B6185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136210"/>
              </p:ext>
            </p:extLst>
          </p:nvPr>
        </p:nvGraphicFramePr>
        <p:xfrm>
          <a:off x="1898719" y="3986213"/>
          <a:ext cx="5210175" cy="1046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23" name="Equation" r:id="rId18" imgW="3175000" imgH="635000" progId="Equation.DSMT4">
                  <p:embed/>
                </p:oleObj>
              </mc:Choice>
              <mc:Fallback>
                <p:oleObj name="Equation" r:id="rId18" imgW="3175000" imgH="635000" progId="Equation.DSMT4">
                  <p:embed/>
                  <p:pic>
                    <p:nvPicPr>
                      <p:cNvPr id="107545" name="对象 30">
                        <a:extLst>
                          <a:ext uri="{FF2B5EF4-FFF2-40B4-BE49-F238E27FC236}">
                            <a16:creationId xmlns:a16="http://schemas.microsoft.com/office/drawing/2014/main" id="{40C8285D-1C7D-4F2B-A743-F98A026FA8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8719" y="3986213"/>
                        <a:ext cx="5210175" cy="1046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32">
            <a:extLst>
              <a:ext uri="{FF2B5EF4-FFF2-40B4-BE49-F238E27FC236}">
                <a16:creationId xmlns:a16="http://schemas.microsoft.com/office/drawing/2014/main" id="{176B5D89-194D-499B-BC49-593980F771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5749894"/>
              </p:ext>
            </p:extLst>
          </p:nvPr>
        </p:nvGraphicFramePr>
        <p:xfrm>
          <a:off x="1635194" y="5289550"/>
          <a:ext cx="5376863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24" name="Equation" r:id="rId20" imgW="3009900" imgH="228600" progId="Equation.DSMT4">
                  <p:embed/>
                </p:oleObj>
              </mc:Choice>
              <mc:Fallback>
                <p:oleObj name="Equation" r:id="rId20" imgW="3009900" imgH="228600" progId="Equation.DSMT4">
                  <p:embed/>
                  <p:pic>
                    <p:nvPicPr>
                      <p:cNvPr id="107547" name="对象 32">
                        <a:extLst>
                          <a:ext uri="{FF2B5EF4-FFF2-40B4-BE49-F238E27FC236}">
                            <a16:creationId xmlns:a16="http://schemas.microsoft.com/office/drawing/2014/main" id="{A1628115-5DD4-473D-B57E-F255B2007F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5194" y="5289550"/>
                        <a:ext cx="5376863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34">
            <a:extLst>
              <a:ext uri="{FF2B5EF4-FFF2-40B4-BE49-F238E27FC236}">
                <a16:creationId xmlns:a16="http://schemas.microsoft.com/office/drawing/2014/main" id="{D6333D31-7C99-4B86-916D-5EB5D01A67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6113738"/>
              </p:ext>
            </p:extLst>
          </p:nvPr>
        </p:nvGraphicFramePr>
        <p:xfrm>
          <a:off x="1484382" y="5845175"/>
          <a:ext cx="1522412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25" name="Equation" r:id="rId22" imgW="947615" imgH="230501" progId="Equation.DSMT4">
                  <p:embed/>
                </p:oleObj>
              </mc:Choice>
              <mc:Fallback>
                <p:oleObj name="Equation" r:id="rId22" imgW="947615" imgH="230501" progId="Equation.DSMT4">
                  <p:embed/>
                  <p:pic>
                    <p:nvPicPr>
                      <p:cNvPr id="107549" name="对象 34">
                        <a:extLst>
                          <a:ext uri="{FF2B5EF4-FFF2-40B4-BE49-F238E27FC236}">
                            <a16:creationId xmlns:a16="http://schemas.microsoft.com/office/drawing/2014/main" id="{A5CBAFBA-AF34-43A3-B2D1-D80AC67AE9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4382" y="5845175"/>
                        <a:ext cx="1522412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36">
            <a:extLst>
              <a:ext uri="{FF2B5EF4-FFF2-40B4-BE49-F238E27FC236}">
                <a16:creationId xmlns:a16="http://schemas.microsoft.com/office/drawing/2014/main" id="{B3C8F405-278A-401F-B645-7A9A3FF31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1168377"/>
              </p:ext>
            </p:extLst>
          </p:nvPr>
        </p:nvGraphicFramePr>
        <p:xfrm>
          <a:off x="2363857" y="3106738"/>
          <a:ext cx="1627187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26" name="Equation" r:id="rId24" imgW="971950" imgH="217410" progId="Equation.DSMT4">
                  <p:embed/>
                </p:oleObj>
              </mc:Choice>
              <mc:Fallback>
                <p:oleObj name="Equation" r:id="rId24" imgW="971950" imgH="217410" progId="Equation.DSMT4">
                  <p:embed/>
                  <p:pic>
                    <p:nvPicPr>
                      <p:cNvPr id="107550" name="对象 36">
                        <a:extLst>
                          <a:ext uri="{FF2B5EF4-FFF2-40B4-BE49-F238E27FC236}">
                            <a16:creationId xmlns:a16="http://schemas.microsoft.com/office/drawing/2014/main" id="{1BD7AA63-9B24-4F39-BA46-16DD43D1D76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3857" y="3106738"/>
                        <a:ext cx="1627187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37">
            <a:extLst>
              <a:ext uri="{FF2B5EF4-FFF2-40B4-BE49-F238E27FC236}">
                <a16:creationId xmlns:a16="http://schemas.microsoft.com/office/drawing/2014/main" id="{42555619-2305-4C8F-B0BA-B296FCDCFC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4369151"/>
              </p:ext>
            </p:extLst>
          </p:nvPr>
        </p:nvGraphicFramePr>
        <p:xfrm>
          <a:off x="5518219" y="3074988"/>
          <a:ext cx="1544638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27" name="Equation" r:id="rId26" imgW="960000" imgH="230400" progId="Equation.DSMT4">
                  <p:embed/>
                </p:oleObj>
              </mc:Choice>
              <mc:Fallback>
                <p:oleObj name="Equation" r:id="rId26" imgW="960000" imgH="230400" progId="Equation.DSMT4">
                  <p:embed/>
                  <p:pic>
                    <p:nvPicPr>
                      <p:cNvPr id="107551" name="对象 37">
                        <a:extLst>
                          <a:ext uri="{FF2B5EF4-FFF2-40B4-BE49-F238E27FC236}">
                            <a16:creationId xmlns:a16="http://schemas.microsoft.com/office/drawing/2014/main" id="{3D03FBB8-272D-422E-B561-29557A868E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8219" y="3074988"/>
                        <a:ext cx="1544638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38">
            <a:extLst>
              <a:ext uri="{FF2B5EF4-FFF2-40B4-BE49-F238E27FC236}">
                <a16:creationId xmlns:a16="http://schemas.microsoft.com/office/drawing/2014/main" id="{5560D6D3-9EA5-4A08-B81A-F46FC30E94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4542366"/>
              </p:ext>
            </p:extLst>
          </p:nvPr>
        </p:nvGraphicFramePr>
        <p:xfrm>
          <a:off x="1195457" y="3679825"/>
          <a:ext cx="57626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28" name="Equation" r:id="rId28" imgW="309502" imgH="180543" progId="Equation.DSMT4">
                  <p:embed/>
                </p:oleObj>
              </mc:Choice>
              <mc:Fallback>
                <p:oleObj name="Equation" r:id="rId28" imgW="309502" imgH="180543" progId="Equation.DSMT4">
                  <p:embed/>
                  <p:pic>
                    <p:nvPicPr>
                      <p:cNvPr id="107552" name="对象 38">
                        <a:extLst>
                          <a:ext uri="{FF2B5EF4-FFF2-40B4-BE49-F238E27FC236}">
                            <a16:creationId xmlns:a16="http://schemas.microsoft.com/office/drawing/2014/main" id="{3DC3A3C4-D4CA-4261-BEB9-A102A8DDE51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5457" y="3679825"/>
                        <a:ext cx="576262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39">
            <a:extLst>
              <a:ext uri="{FF2B5EF4-FFF2-40B4-BE49-F238E27FC236}">
                <a16:creationId xmlns:a16="http://schemas.microsoft.com/office/drawing/2014/main" id="{8B94F7A2-9664-4BB6-82AE-1471961183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8923880"/>
              </p:ext>
            </p:extLst>
          </p:nvPr>
        </p:nvGraphicFramePr>
        <p:xfrm>
          <a:off x="2313057" y="3638550"/>
          <a:ext cx="771525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29" name="Equation" r:id="rId30" imgW="512224" imgH="243306" progId="Equation.DSMT4">
                  <p:embed/>
                </p:oleObj>
              </mc:Choice>
              <mc:Fallback>
                <p:oleObj name="Equation" r:id="rId30" imgW="512224" imgH="243306" progId="Equation.DSMT4">
                  <p:embed/>
                  <p:pic>
                    <p:nvPicPr>
                      <p:cNvPr id="107553" name="对象 39">
                        <a:extLst>
                          <a:ext uri="{FF2B5EF4-FFF2-40B4-BE49-F238E27FC236}">
                            <a16:creationId xmlns:a16="http://schemas.microsoft.com/office/drawing/2014/main" id="{39DF307B-3B67-4754-80C4-EE2F216102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3057" y="3638550"/>
                        <a:ext cx="771525" cy="363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40">
            <a:extLst>
              <a:ext uri="{FF2B5EF4-FFF2-40B4-BE49-F238E27FC236}">
                <a16:creationId xmlns:a16="http://schemas.microsoft.com/office/drawing/2014/main" id="{87FD86F7-8939-4E45-BCC3-4BF0939AE5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2159021"/>
              </p:ext>
            </p:extLst>
          </p:nvPr>
        </p:nvGraphicFramePr>
        <p:xfrm>
          <a:off x="3741807" y="3638550"/>
          <a:ext cx="1595437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30" name="Equation" r:id="rId32" imgW="1100800" imgH="243200" progId="Equation.DSMT4">
                  <p:embed/>
                </p:oleObj>
              </mc:Choice>
              <mc:Fallback>
                <p:oleObj name="Equation" r:id="rId32" imgW="1100800" imgH="243200" progId="Equation.DSMT4">
                  <p:embed/>
                  <p:pic>
                    <p:nvPicPr>
                      <p:cNvPr id="107554" name="对象 40">
                        <a:extLst>
                          <a:ext uri="{FF2B5EF4-FFF2-40B4-BE49-F238E27FC236}">
                            <a16:creationId xmlns:a16="http://schemas.microsoft.com/office/drawing/2014/main" id="{DF600BC0-AAE7-43C5-B44D-0F5151C056D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1807" y="3638550"/>
                        <a:ext cx="1595437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42">
            <a:extLst>
              <a:ext uri="{FF2B5EF4-FFF2-40B4-BE49-F238E27FC236}">
                <a16:creationId xmlns:a16="http://schemas.microsoft.com/office/drawing/2014/main" id="{B4738C6F-9E39-4F35-A994-62C5F724E5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1693829"/>
              </p:ext>
            </p:extLst>
          </p:nvPr>
        </p:nvGraphicFramePr>
        <p:xfrm>
          <a:off x="3556069" y="5853113"/>
          <a:ext cx="15367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31" name="Equation" r:id="rId34" imgW="960000" imgH="230400" progId="Equation.DSMT4">
                  <p:embed/>
                </p:oleObj>
              </mc:Choice>
              <mc:Fallback>
                <p:oleObj name="Equation" r:id="rId34" imgW="960000" imgH="230400" progId="Equation.DSMT4">
                  <p:embed/>
                  <p:pic>
                    <p:nvPicPr>
                      <p:cNvPr id="107556" name="对象 42">
                        <a:extLst>
                          <a:ext uri="{FF2B5EF4-FFF2-40B4-BE49-F238E27FC236}">
                            <a16:creationId xmlns:a16="http://schemas.microsoft.com/office/drawing/2014/main" id="{121AA872-CA28-4CB3-9A3D-5FDD3159C9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6069" y="5853113"/>
                        <a:ext cx="15367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图片 25">
            <a:extLst>
              <a:ext uri="{FF2B5EF4-FFF2-40B4-BE49-F238E27FC236}">
                <a16:creationId xmlns:a16="http://schemas.microsoft.com/office/drawing/2014/main" id="{068FF308-7B4D-46FA-A39A-53F1260FF115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7095987" y="3586162"/>
            <a:ext cx="4451859" cy="2060575"/>
          </a:xfrm>
          <a:prstGeom prst="rect">
            <a:avLst/>
          </a:prstGeom>
        </p:spPr>
      </p:pic>
      <p:pic>
        <p:nvPicPr>
          <p:cNvPr id="27" name="object 8">
            <a:extLst>
              <a:ext uri="{FF2B5EF4-FFF2-40B4-BE49-F238E27FC236}">
                <a16:creationId xmlns:a16="http://schemas.microsoft.com/office/drawing/2014/main" id="{B7EF5E79-0890-4E9C-9C20-D533EE2F832D}"/>
              </a:ext>
            </a:extLst>
          </p:cNvPr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70236" y="75363"/>
            <a:ext cx="313944" cy="656844"/>
          </a:xfrm>
          <a:prstGeom prst="rect">
            <a:avLst/>
          </a:prstGeom>
        </p:spPr>
      </p:pic>
      <p:sp>
        <p:nvSpPr>
          <p:cNvPr id="28" name="object 9">
            <a:extLst>
              <a:ext uri="{FF2B5EF4-FFF2-40B4-BE49-F238E27FC236}">
                <a16:creationId xmlns:a16="http://schemas.microsoft.com/office/drawing/2014/main" id="{8014DFDA-0508-42EF-A897-D4B7704D90C1}"/>
              </a:ext>
            </a:extLst>
          </p:cNvPr>
          <p:cNvSpPr/>
          <p:nvPr/>
        </p:nvSpPr>
        <p:spPr>
          <a:xfrm>
            <a:off x="477907" y="754305"/>
            <a:ext cx="6778625" cy="0"/>
          </a:xfrm>
          <a:custGeom>
            <a:avLst/>
            <a:gdLst/>
            <a:ahLst/>
            <a:cxnLst/>
            <a:rect l="l" t="t" r="r" b="b"/>
            <a:pathLst>
              <a:path w="6778625">
                <a:moveTo>
                  <a:pt x="0" y="0"/>
                </a:moveTo>
                <a:lnTo>
                  <a:pt x="6778625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99817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6F3F58-CB31-4BA7-8653-9B05C4CD4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037" y="341313"/>
            <a:ext cx="9652000" cy="563562"/>
          </a:xfrm>
        </p:spPr>
        <p:txBody>
          <a:bodyPr/>
          <a:lstStyle/>
          <a:p>
            <a:r>
              <a:rPr lang="zh-CN" altLang="en-US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中国剩余定理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EF70DC-C92A-4B5D-919C-4DC11ADCB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5562600"/>
            <a:ext cx="11176000" cy="7620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2E8424-CC80-4573-811B-60FD85174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2024/4/21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30AF48A-D4E3-4D6E-9B49-510FDFB1D2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59</a:t>
            </a:fld>
            <a:endParaRPr lang="en-US" altLang="zh-CN"/>
          </a:p>
        </p:txBody>
      </p:sp>
      <p:sp>
        <p:nvSpPr>
          <p:cNvPr id="6" name="文本框 1">
            <a:extLst>
              <a:ext uri="{FF2B5EF4-FFF2-40B4-BE49-F238E27FC236}">
                <a16:creationId xmlns:a16="http://schemas.microsoft.com/office/drawing/2014/main" id="{E4774164-BFF0-4D06-8312-71A7FB169C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993062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下面证明方程组的解是唯一的。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设     是方程组的另一解，即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由                        得                              ，即                。再根据      两两互素，有                ，即                             ，所以                                     。  </a:t>
            </a:r>
          </a:p>
        </p:txBody>
      </p:sp>
      <p:graphicFrame>
        <p:nvGraphicFramePr>
          <p:cNvPr id="7" name="对象 3">
            <a:extLst>
              <a:ext uri="{FF2B5EF4-FFF2-40B4-BE49-F238E27FC236}">
                <a16:creationId xmlns:a16="http://schemas.microsoft.com/office/drawing/2014/main" id="{29F7B3B5-C4E7-4BEB-ADDD-1611EF382A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5874711"/>
              </p:ext>
            </p:extLst>
          </p:nvPr>
        </p:nvGraphicFramePr>
        <p:xfrm>
          <a:off x="1401762" y="1689100"/>
          <a:ext cx="36036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84" name="Equation" r:id="rId3" imgW="170426" imgH="183535" progId="Equation.DSMT4">
                  <p:embed/>
                </p:oleObj>
              </mc:Choice>
              <mc:Fallback>
                <p:oleObj name="Equation" r:id="rId3" imgW="170426" imgH="183535" progId="Equation.DSMT4">
                  <p:embed/>
                  <p:pic>
                    <p:nvPicPr>
                      <p:cNvPr id="108548" name="对象 3">
                        <a:extLst>
                          <a:ext uri="{FF2B5EF4-FFF2-40B4-BE49-F238E27FC236}">
                            <a16:creationId xmlns:a16="http://schemas.microsoft.com/office/drawing/2014/main" id="{06811D8C-6EE9-49DF-8CA3-7B375C4A06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1762" y="1689100"/>
                        <a:ext cx="360363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5">
            <a:extLst>
              <a:ext uri="{FF2B5EF4-FFF2-40B4-BE49-F238E27FC236}">
                <a16:creationId xmlns:a16="http://schemas.microsoft.com/office/drawing/2014/main" id="{C4D704CE-19C0-4B9B-BD12-BFB08FA3CE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4007933"/>
              </p:ext>
            </p:extLst>
          </p:nvPr>
        </p:nvGraphicFramePr>
        <p:xfrm>
          <a:off x="2695575" y="2024063"/>
          <a:ext cx="326707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85" name="Equation" r:id="rId5" imgW="1905000" imgH="254000" progId="Equation.DSMT4">
                  <p:embed/>
                </p:oleObj>
              </mc:Choice>
              <mc:Fallback>
                <p:oleObj name="Equation" r:id="rId5" imgW="1905000" imgH="254000" progId="Equation.DSMT4">
                  <p:embed/>
                  <p:pic>
                    <p:nvPicPr>
                      <p:cNvPr id="108550" name="对象 5">
                        <a:extLst>
                          <a:ext uri="{FF2B5EF4-FFF2-40B4-BE49-F238E27FC236}">
                            <a16:creationId xmlns:a16="http://schemas.microsoft.com/office/drawing/2014/main" id="{0F56BC31-A56B-4702-8340-EF3B5B2C6A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5575" y="2024063"/>
                        <a:ext cx="3267075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7">
            <a:extLst>
              <a:ext uri="{FF2B5EF4-FFF2-40B4-BE49-F238E27FC236}">
                <a16:creationId xmlns:a16="http://schemas.microsoft.com/office/drawing/2014/main" id="{3A88AF85-51B5-4E84-AF85-D021DD9B0F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8165685"/>
              </p:ext>
            </p:extLst>
          </p:nvPr>
        </p:nvGraphicFramePr>
        <p:xfrm>
          <a:off x="1427162" y="2460625"/>
          <a:ext cx="1749425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86" name="Equation" r:id="rId7" imgW="960000" imgH="230400" progId="Equation.DSMT4">
                  <p:embed/>
                </p:oleObj>
              </mc:Choice>
              <mc:Fallback>
                <p:oleObj name="Equation" r:id="rId7" imgW="960000" imgH="230400" progId="Equation.DSMT4">
                  <p:embed/>
                  <p:pic>
                    <p:nvPicPr>
                      <p:cNvPr id="108552" name="对象 7">
                        <a:extLst>
                          <a:ext uri="{FF2B5EF4-FFF2-40B4-BE49-F238E27FC236}">
                            <a16:creationId xmlns:a16="http://schemas.microsoft.com/office/drawing/2014/main" id="{809D3E02-0681-47E6-9E20-4690CC091B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7162" y="2460625"/>
                        <a:ext cx="1749425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BF389A89-3FA3-4C8F-B6F3-F9AE37BDAD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1792694"/>
              </p:ext>
            </p:extLst>
          </p:nvPr>
        </p:nvGraphicFramePr>
        <p:xfrm>
          <a:off x="3562350" y="2460625"/>
          <a:ext cx="2198687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87" name="Equation" r:id="rId9" imgW="1203727" imgH="230501" progId="Equation.DSMT4">
                  <p:embed/>
                </p:oleObj>
              </mc:Choice>
              <mc:Fallback>
                <p:oleObj name="Equation" r:id="rId9" imgW="1203727" imgH="230501" progId="Equation.DSMT4">
                  <p:embed/>
                  <p:pic>
                    <p:nvPicPr>
                      <p:cNvPr id="108554" name="对象 9">
                        <a:extLst>
                          <a:ext uri="{FF2B5EF4-FFF2-40B4-BE49-F238E27FC236}">
                            <a16:creationId xmlns:a16="http://schemas.microsoft.com/office/drawing/2014/main" id="{64C8E3C3-93B7-41DB-AC27-F82254286D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2350" y="2460625"/>
                        <a:ext cx="2198687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1">
            <a:extLst>
              <a:ext uri="{FF2B5EF4-FFF2-40B4-BE49-F238E27FC236}">
                <a16:creationId xmlns:a16="http://schemas.microsoft.com/office/drawing/2014/main" id="{277E9032-37DC-432F-8583-F20853F02C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486026"/>
              </p:ext>
            </p:extLst>
          </p:nvPr>
        </p:nvGraphicFramePr>
        <p:xfrm>
          <a:off x="6443662" y="2417763"/>
          <a:ext cx="1157288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88" name="Equation" r:id="rId11" imgW="665600" imgH="256000" progId="Equation.DSMT4">
                  <p:embed/>
                </p:oleObj>
              </mc:Choice>
              <mc:Fallback>
                <p:oleObj name="Equation" r:id="rId11" imgW="665600" imgH="256000" progId="Equation.DSMT4">
                  <p:embed/>
                  <p:pic>
                    <p:nvPicPr>
                      <p:cNvPr id="108556" name="对象 11">
                        <a:extLst>
                          <a:ext uri="{FF2B5EF4-FFF2-40B4-BE49-F238E27FC236}">
                            <a16:creationId xmlns:a16="http://schemas.microsoft.com/office/drawing/2014/main" id="{845C654E-E94B-4969-AB35-453B4B6287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3662" y="2417763"/>
                        <a:ext cx="1157288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3">
            <a:extLst>
              <a:ext uri="{FF2B5EF4-FFF2-40B4-BE49-F238E27FC236}">
                <a16:creationId xmlns:a16="http://schemas.microsoft.com/office/drawing/2014/main" id="{FB1DC690-0AFD-4B11-85FB-051A112220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6033002"/>
              </p:ext>
            </p:extLst>
          </p:nvPr>
        </p:nvGraphicFramePr>
        <p:xfrm>
          <a:off x="1366837" y="2765425"/>
          <a:ext cx="395288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89" name="Equation" r:id="rId13" imgW="195246" imgH="234295" progId="Equation.DSMT4">
                  <p:embed/>
                </p:oleObj>
              </mc:Choice>
              <mc:Fallback>
                <p:oleObj name="Equation" r:id="rId13" imgW="195246" imgH="234295" progId="Equation.DSMT4">
                  <p:embed/>
                  <p:pic>
                    <p:nvPicPr>
                      <p:cNvPr id="108558" name="对象 13">
                        <a:extLst>
                          <a:ext uri="{FF2B5EF4-FFF2-40B4-BE49-F238E27FC236}">
                            <a16:creationId xmlns:a16="http://schemas.microsoft.com/office/drawing/2014/main" id="{DB3CBD78-DA59-4B3B-9998-9216909E8C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6837" y="2765425"/>
                        <a:ext cx="395288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5">
            <a:extLst>
              <a:ext uri="{FF2B5EF4-FFF2-40B4-BE49-F238E27FC236}">
                <a16:creationId xmlns:a16="http://schemas.microsoft.com/office/drawing/2014/main" id="{F10E32CE-66B5-428D-B646-98F06FC9E9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1619913"/>
              </p:ext>
            </p:extLst>
          </p:nvPr>
        </p:nvGraphicFramePr>
        <p:xfrm>
          <a:off x="3662362" y="2835275"/>
          <a:ext cx="1081088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90" name="Equation" r:id="rId15" imgW="665600" imgH="256000" progId="Equation.DSMT4">
                  <p:embed/>
                </p:oleObj>
              </mc:Choice>
              <mc:Fallback>
                <p:oleObj name="Equation" r:id="rId15" imgW="665600" imgH="256000" progId="Equation.DSMT4">
                  <p:embed/>
                  <p:pic>
                    <p:nvPicPr>
                      <p:cNvPr id="108560" name="对象 15">
                        <a:extLst>
                          <a:ext uri="{FF2B5EF4-FFF2-40B4-BE49-F238E27FC236}">
                            <a16:creationId xmlns:a16="http://schemas.microsoft.com/office/drawing/2014/main" id="{8AC52586-C11B-4A28-B40B-E92D1A80C1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2362" y="2835275"/>
                        <a:ext cx="1081088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7">
            <a:extLst>
              <a:ext uri="{FF2B5EF4-FFF2-40B4-BE49-F238E27FC236}">
                <a16:creationId xmlns:a16="http://schemas.microsoft.com/office/drawing/2014/main" id="{EA1D3522-0398-41C9-A21F-2A6D039B4E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2256224"/>
              </p:ext>
            </p:extLst>
          </p:nvPr>
        </p:nvGraphicFramePr>
        <p:xfrm>
          <a:off x="5494337" y="2809875"/>
          <a:ext cx="2130425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91" name="Equation" r:id="rId17" imgW="1214937" imgH="217410" progId="Equation.DSMT4">
                  <p:embed/>
                </p:oleObj>
              </mc:Choice>
              <mc:Fallback>
                <p:oleObj name="Equation" r:id="rId17" imgW="1214937" imgH="217410" progId="Equation.DSMT4">
                  <p:embed/>
                  <p:pic>
                    <p:nvPicPr>
                      <p:cNvPr id="108562" name="对象 17">
                        <a:extLst>
                          <a:ext uri="{FF2B5EF4-FFF2-40B4-BE49-F238E27FC236}">
                            <a16:creationId xmlns:a16="http://schemas.microsoft.com/office/drawing/2014/main" id="{17A874C1-9F0C-471E-9FE9-8C811418533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4337" y="2809875"/>
                        <a:ext cx="2130425" cy="385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9">
            <a:extLst>
              <a:ext uri="{FF2B5EF4-FFF2-40B4-BE49-F238E27FC236}">
                <a16:creationId xmlns:a16="http://schemas.microsoft.com/office/drawing/2014/main" id="{EEC1C7DC-A67F-4EAD-9BA1-DF8C22A02C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8442770"/>
              </p:ext>
            </p:extLst>
          </p:nvPr>
        </p:nvGraphicFramePr>
        <p:xfrm>
          <a:off x="1041400" y="3189288"/>
          <a:ext cx="2763837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92" name="Equation" r:id="rId19" imgW="1522678" imgH="215713" progId="Equation.DSMT4">
                  <p:embed/>
                </p:oleObj>
              </mc:Choice>
              <mc:Fallback>
                <p:oleObj name="Equation" r:id="rId19" imgW="1522678" imgH="215713" progId="Equation.DSMT4">
                  <p:embed/>
                  <p:pic>
                    <p:nvPicPr>
                      <p:cNvPr id="108564" name="对象 19">
                        <a:extLst>
                          <a:ext uri="{FF2B5EF4-FFF2-40B4-BE49-F238E27FC236}">
                            <a16:creationId xmlns:a16="http://schemas.microsoft.com/office/drawing/2014/main" id="{314840B4-F637-4C88-9098-13DAC6622DB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1400" y="3189288"/>
                        <a:ext cx="2763837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图片 22">
            <a:extLst>
              <a:ext uri="{FF2B5EF4-FFF2-40B4-BE49-F238E27FC236}">
                <a16:creationId xmlns:a16="http://schemas.microsoft.com/office/drawing/2014/main" id="{001B36BA-C5F6-4D11-8601-B0704026511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079969" y="3634064"/>
            <a:ext cx="6549197" cy="2617198"/>
          </a:xfrm>
          <a:prstGeom prst="rect">
            <a:avLst/>
          </a:prstGeom>
        </p:spPr>
      </p:pic>
      <p:pic>
        <p:nvPicPr>
          <p:cNvPr id="24" name="object 8">
            <a:extLst>
              <a:ext uri="{FF2B5EF4-FFF2-40B4-BE49-F238E27FC236}">
                <a16:creationId xmlns:a16="http://schemas.microsoft.com/office/drawing/2014/main" id="{B7EF5E79-0890-4E9C-9C20-D533EE2F832D}"/>
              </a:ext>
            </a:extLst>
          </p:cNvPr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27366" y="281161"/>
            <a:ext cx="313944" cy="656844"/>
          </a:xfrm>
          <a:prstGeom prst="rect">
            <a:avLst/>
          </a:prstGeom>
        </p:spPr>
      </p:pic>
      <p:sp>
        <p:nvSpPr>
          <p:cNvPr id="25" name="object 9">
            <a:extLst>
              <a:ext uri="{FF2B5EF4-FFF2-40B4-BE49-F238E27FC236}">
                <a16:creationId xmlns:a16="http://schemas.microsoft.com/office/drawing/2014/main" id="{8014DFDA-0508-42EF-A897-D4B7704D90C1}"/>
              </a:ext>
            </a:extLst>
          </p:cNvPr>
          <p:cNvSpPr/>
          <p:nvPr/>
        </p:nvSpPr>
        <p:spPr>
          <a:xfrm>
            <a:off x="935037" y="960103"/>
            <a:ext cx="6778625" cy="0"/>
          </a:xfrm>
          <a:custGeom>
            <a:avLst/>
            <a:gdLst/>
            <a:ahLst/>
            <a:cxnLst/>
            <a:rect l="l" t="t" r="r" b="b"/>
            <a:pathLst>
              <a:path w="6778625">
                <a:moveTo>
                  <a:pt x="0" y="0"/>
                </a:moveTo>
                <a:lnTo>
                  <a:pt x="6778625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06411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">
            <a:extLst>
              <a:ext uri="{FF2B5EF4-FFF2-40B4-BE49-F238E27FC236}">
                <a16:creationId xmlns:a16="http://schemas.microsoft.com/office/drawing/2014/main" id="{90504729-2483-4F83-94C0-03E05D6D3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850" y="4403725"/>
            <a:ext cx="8135938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设    是所有素数集合，则任意整数              都能唯一地写成以下形式：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其中            。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8130D32-54D5-4EF8-A784-C48188C56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51619"/>
            <a:ext cx="9652000" cy="563562"/>
          </a:xfrm>
        </p:spPr>
        <p:txBody>
          <a:bodyPr/>
          <a:lstStyle/>
          <a:p>
            <a:r>
              <a:rPr lang="zh-CN" altLang="en-US" dirty="0"/>
              <a:t>素数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1931B7-D12E-45FB-B39C-0BD10477D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4877" y="4994276"/>
            <a:ext cx="5121274" cy="563562"/>
          </a:xfrm>
        </p:spPr>
        <p:txBody>
          <a:bodyPr/>
          <a:lstStyle/>
          <a:p>
            <a:r>
              <a:rPr lang="zh-CN" altLang="en-US" dirty="0"/>
              <a:t>不同分解知识排列顺序不同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325F9B-1906-4AF5-8B5C-CCCA03F67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2024/4/22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94A15B-8D30-42CB-A225-3DF698D6C3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6</a:t>
            </a:fld>
            <a:endParaRPr lang="en-US" altLang="zh-CN"/>
          </a:p>
        </p:txBody>
      </p:sp>
      <p:sp>
        <p:nvSpPr>
          <p:cNvPr id="6" name="文本框 1">
            <a:extLst>
              <a:ext uri="{FF2B5EF4-FFF2-40B4-BE49-F238E27FC236}">
                <a16:creationId xmlns:a16="http://schemas.microsoft.com/office/drawing/2014/main" id="{D7E09074-5E5A-4FE4-8DD2-E92E16DF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981075"/>
            <a:ext cx="73437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2.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素数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称整数             是素数，如果 的因子只有     和      。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若    不是素数，则称为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合数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2DB0E53A-CDB7-44C6-8EDE-9CEAB573E1C1}"/>
              </a:ext>
            </a:extLst>
          </p:cNvPr>
          <p:cNvGraphicFramePr>
            <a:graphicFrameLocks/>
          </p:cNvGraphicFramePr>
          <p:nvPr/>
        </p:nvGraphicFramePr>
        <p:xfrm>
          <a:off x="1979613" y="1403350"/>
          <a:ext cx="1008062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76" name="Equation" r:id="rId3" imgW="585765" imgH="254602" progId="Equation.DSMT4">
                  <p:embed/>
                </p:oleObj>
              </mc:Choice>
              <mc:Fallback>
                <p:oleObj name="Equation" r:id="rId3" imgW="585765" imgH="254602" progId="Equation.DSMT4">
                  <p:embed/>
                  <p:pic>
                    <p:nvPicPr>
                      <p:cNvPr id="46084" name="对象 6">
                        <a:extLst>
                          <a:ext uri="{FF2B5EF4-FFF2-40B4-BE49-F238E27FC236}">
                            <a16:creationId xmlns:a16="http://schemas.microsoft.com/office/drawing/2014/main" id="{FBCD992F-ACBA-4566-9C32-01203BCB5A4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1403350"/>
                        <a:ext cx="1008062" cy="407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67229B74-9618-45F1-A4E7-627DE265D6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08738" y="1414463"/>
          <a:ext cx="349250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77" name="Equation" r:id="rId5" imgW="190335" imgH="164957" progId="Equation.DSMT4">
                  <p:embed/>
                </p:oleObj>
              </mc:Choice>
              <mc:Fallback>
                <p:oleObj name="Equation" r:id="rId5" imgW="190335" imgH="164957" progId="Equation.DSMT4">
                  <p:embed/>
                  <p:pic>
                    <p:nvPicPr>
                      <p:cNvPr id="46085" name="对象 7">
                        <a:extLst>
                          <a:ext uri="{FF2B5EF4-FFF2-40B4-BE49-F238E27FC236}">
                            <a16:creationId xmlns:a16="http://schemas.microsoft.com/office/drawing/2014/main" id="{DA5E5D94-28DE-4A63-ADE3-0DC5D8F4FE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8738" y="1414463"/>
                        <a:ext cx="349250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9">
            <a:extLst>
              <a:ext uri="{FF2B5EF4-FFF2-40B4-BE49-F238E27FC236}">
                <a16:creationId xmlns:a16="http://schemas.microsoft.com/office/drawing/2014/main" id="{B399B5F9-440A-4E32-807B-6EB9DE3F81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92950" y="1457325"/>
          <a:ext cx="396875" cy="28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78" name="Equation" r:id="rId7" imgW="268941" imgH="192257" progId="Equation.DSMT4">
                  <p:embed/>
                </p:oleObj>
              </mc:Choice>
              <mc:Fallback>
                <p:oleObj name="Equation" r:id="rId7" imgW="268941" imgH="192257" progId="Equation.DSMT4">
                  <p:embed/>
                  <p:pic>
                    <p:nvPicPr>
                      <p:cNvPr id="46087" name="对象 9">
                        <a:extLst>
                          <a:ext uri="{FF2B5EF4-FFF2-40B4-BE49-F238E27FC236}">
                            <a16:creationId xmlns:a16="http://schemas.microsoft.com/office/drawing/2014/main" id="{4E95F0CC-1D21-4395-BFC5-CA1C55950A9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2950" y="1457325"/>
                        <a:ext cx="396875" cy="282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14">
            <a:extLst>
              <a:ext uri="{FF2B5EF4-FFF2-40B4-BE49-F238E27FC236}">
                <a16:creationId xmlns:a16="http://schemas.microsoft.com/office/drawing/2014/main" id="{4C81F16E-4E13-4C58-A327-F28374C39A1F}"/>
              </a:ext>
            </a:extLst>
          </p:cNvPr>
          <p:cNvGraphicFramePr>
            <a:graphicFrameLocks/>
          </p:cNvGraphicFramePr>
          <p:nvPr/>
        </p:nvGraphicFramePr>
        <p:xfrm>
          <a:off x="1403350" y="1797050"/>
          <a:ext cx="21590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79" name="Equation" r:id="rId9" imgW="154716" imgH="167518" progId="Equation.DSMT4">
                  <p:embed/>
                </p:oleObj>
              </mc:Choice>
              <mc:Fallback>
                <p:oleObj name="Equation" r:id="rId9" imgW="154716" imgH="167518" progId="Equation.DSMT4">
                  <p:embed/>
                  <p:pic>
                    <p:nvPicPr>
                      <p:cNvPr id="46091" name="对象 14">
                        <a:extLst>
                          <a:ext uri="{FF2B5EF4-FFF2-40B4-BE49-F238E27FC236}">
                            <a16:creationId xmlns:a16="http://schemas.microsoft.com/office/drawing/2014/main" id="{ED2613C3-B5AD-49EF-B84D-989F897DA47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1797050"/>
                        <a:ext cx="21590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5">
            <a:extLst>
              <a:ext uri="{FF2B5EF4-FFF2-40B4-BE49-F238E27FC236}">
                <a16:creationId xmlns:a16="http://schemas.microsoft.com/office/drawing/2014/main" id="{0B8E7FC1-D6C9-4D70-8C83-4CA8BBF62C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038" y="2263775"/>
            <a:ext cx="7273925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任一整数               都能唯一地分解为以下形式：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其中，                       是素数，                        。例如  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            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这一性质称为整数分解的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唯一性，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也可如下陈述：</a:t>
            </a:r>
          </a:p>
        </p:txBody>
      </p:sp>
      <p:graphicFrame>
        <p:nvGraphicFramePr>
          <p:cNvPr id="12" name="对象 17">
            <a:extLst>
              <a:ext uri="{FF2B5EF4-FFF2-40B4-BE49-F238E27FC236}">
                <a16:creationId xmlns:a16="http://schemas.microsoft.com/office/drawing/2014/main" id="{63534E49-785F-4FB3-9535-0B5B6F590CE0}"/>
              </a:ext>
            </a:extLst>
          </p:cNvPr>
          <p:cNvGraphicFramePr>
            <a:graphicFrameLocks/>
          </p:cNvGraphicFramePr>
          <p:nvPr/>
        </p:nvGraphicFramePr>
        <p:xfrm>
          <a:off x="2303463" y="2279650"/>
          <a:ext cx="1068387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80" name="Equation" r:id="rId11" imgW="547484" imgH="254602" progId="Equation.DSMT4">
                  <p:embed/>
                </p:oleObj>
              </mc:Choice>
              <mc:Fallback>
                <p:oleObj name="Equation" r:id="rId11" imgW="547484" imgH="254602" progId="Equation.DSMT4">
                  <p:embed/>
                  <p:pic>
                    <p:nvPicPr>
                      <p:cNvPr id="46094" name="对象 17">
                        <a:extLst>
                          <a:ext uri="{FF2B5EF4-FFF2-40B4-BE49-F238E27FC236}">
                            <a16:creationId xmlns:a16="http://schemas.microsoft.com/office/drawing/2014/main" id="{B351D31A-D6F2-494E-88B7-46AE2DC8A583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3463" y="2279650"/>
                        <a:ext cx="1068387" cy="43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9">
            <a:extLst>
              <a:ext uri="{FF2B5EF4-FFF2-40B4-BE49-F238E27FC236}">
                <a16:creationId xmlns:a16="http://schemas.microsoft.com/office/drawing/2014/main" id="{8AE5109B-DA1F-4B7B-A96A-197B7315C8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33750" y="2660650"/>
          <a:ext cx="194627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81" name="Equation" r:id="rId13" imgW="1222811" imgH="254602" progId="Equation.DSMT4">
                  <p:embed/>
                </p:oleObj>
              </mc:Choice>
              <mc:Fallback>
                <p:oleObj name="Equation" r:id="rId13" imgW="1222811" imgH="254602" progId="Equation.DSMT4">
                  <p:embed/>
                  <p:pic>
                    <p:nvPicPr>
                      <p:cNvPr id="46096" name="对象 19">
                        <a:extLst>
                          <a:ext uri="{FF2B5EF4-FFF2-40B4-BE49-F238E27FC236}">
                            <a16:creationId xmlns:a16="http://schemas.microsoft.com/office/drawing/2014/main" id="{2B33C2AD-6ACE-46A4-8BE0-AD9E314DE7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3750" y="2660650"/>
                        <a:ext cx="1946275" cy="407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22">
            <a:extLst>
              <a:ext uri="{FF2B5EF4-FFF2-40B4-BE49-F238E27FC236}">
                <a16:creationId xmlns:a16="http://schemas.microsoft.com/office/drawing/2014/main" id="{E7DFA433-F47B-4C59-84F9-6038238DD22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71663" y="3021013"/>
          <a:ext cx="1773237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82" name="Equation" r:id="rId15" imgW="1114087" imgH="230501" progId="Equation.DSMT4">
                  <p:embed/>
                </p:oleObj>
              </mc:Choice>
              <mc:Fallback>
                <p:oleObj name="Equation" r:id="rId15" imgW="1114087" imgH="230501" progId="Equation.DSMT4">
                  <p:embed/>
                  <p:pic>
                    <p:nvPicPr>
                      <p:cNvPr id="46099" name="对象 22">
                        <a:extLst>
                          <a:ext uri="{FF2B5EF4-FFF2-40B4-BE49-F238E27FC236}">
                            <a16:creationId xmlns:a16="http://schemas.microsoft.com/office/drawing/2014/main" id="{8A928E08-1F2F-48D3-95F4-BF0E543FF0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1663" y="3021013"/>
                        <a:ext cx="1773237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24">
            <a:extLst>
              <a:ext uri="{FF2B5EF4-FFF2-40B4-BE49-F238E27FC236}">
                <a16:creationId xmlns:a16="http://schemas.microsoft.com/office/drawing/2014/main" id="{D4D72CB8-286D-404D-B2D3-B54613FF95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54563" y="2997200"/>
          <a:ext cx="198755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83" name="Equation" r:id="rId17" imgW="1114087" imgH="230501" progId="Equation.DSMT4">
                  <p:embed/>
                </p:oleObj>
              </mc:Choice>
              <mc:Fallback>
                <p:oleObj name="Equation" r:id="rId17" imgW="1114087" imgH="230501" progId="Equation.DSMT4">
                  <p:embed/>
                  <p:pic>
                    <p:nvPicPr>
                      <p:cNvPr id="46101" name="对象 24">
                        <a:extLst>
                          <a:ext uri="{FF2B5EF4-FFF2-40B4-BE49-F238E27FC236}">
                            <a16:creationId xmlns:a16="http://schemas.microsoft.com/office/drawing/2014/main" id="{3CA5178B-5AE1-4487-A6FD-C136C77D7B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4563" y="2997200"/>
                        <a:ext cx="1987550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31">
            <a:extLst>
              <a:ext uri="{FF2B5EF4-FFF2-40B4-BE49-F238E27FC236}">
                <a16:creationId xmlns:a16="http://schemas.microsoft.com/office/drawing/2014/main" id="{FE24490C-AEB2-4FA4-B35C-3A32ABE1BF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19363" y="3400425"/>
          <a:ext cx="135572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84" name="Equation" r:id="rId19" imgW="660113" imgH="177723" progId="Equation.DSMT4">
                  <p:embed/>
                </p:oleObj>
              </mc:Choice>
              <mc:Fallback>
                <p:oleObj name="Equation" r:id="rId19" imgW="660113" imgH="177723" progId="Equation.DSMT4">
                  <p:embed/>
                  <p:pic>
                    <p:nvPicPr>
                      <p:cNvPr id="46102" name="对象 31">
                        <a:extLst>
                          <a:ext uri="{FF2B5EF4-FFF2-40B4-BE49-F238E27FC236}">
                            <a16:creationId xmlns:a16="http://schemas.microsoft.com/office/drawing/2014/main" id="{691565D0-9F4B-4DC5-9E56-FE9E2F806F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9363" y="3400425"/>
                        <a:ext cx="1355725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32">
            <a:extLst>
              <a:ext uri="{FF2B5EF4-FFF2-40B4-BE49-F238E27FC236}">
                <a16:creationId xmlns:a16="http://schemas.microsoft.com/office/drawing/2014/main" id="{9AE276D6-DC40-4BE5-97BF-7FA725FDED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18013" y="3381375"/>
          <a:ext cx="2082800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85" name="Equation" r:id="rId21" imgW="1180588" imgH="203112" progId="Equation.DSMT4">
                  <p:embed/>
                </p:oleObj>
              </mc:Choice>
              <mc:Fallback>
                <p:oleObj name="Equation" r:id="rId21" imgW="1180588" imgH="203112" progId="Equation.DSMT4">
                  <p:embed/>
                  <p:pic>
                    <p:nvPicPr>
                      <p:cNvPr id="46103" name="对象 32">
                        <a:extLst>
                          <a:ext uri="{FF2B5EF4-FFF2-40B4-BE49-F238E27FC236}">
                            <a16:creationId xmlns:a16="http://schemas.microsoft.com/office/drawing/2014/main" id="{DEFCA104-E895-4643-AEA0-50EFA57062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8013" y="3381375"/>
                        <a:ext cx="2082800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35">
            <a:extLst>
              <a:ext uri="{FF2B5EF4-FFF2-40B4-BE49-F238E27FC236}">
                <a16:creationId xmlns:a16="http://schemas.microsoft.com/office/drawing/2014/main" id="{D0661C2B-BEA2-4587-B3FB-B85A6C1C10B3}"/>
              </a:ext>
            </a:extLst>
          </p:cNvPr>
          <p:cNvGraphicFramePr>
            <a:graphicFrameLocks/>
          </p:cNvGraphicFramePr>
          <p:nvPr/>
        </p:nvGraphicFramePr>
        <p:xfrm>
          <a:off x="1368425" y="4445000"/>
          <a:ext cx="250825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86" name="Equation" r:id="rId23" imgW="154716" imgH="167518" progId="Equation.DSMT4">
                  <p:embed/>
                </p:oleObj>
              </mc:Choice>
              <mc:Fallback>
                <p:oleObj name="Equation" r:id="rId23" imgW="154716" imgH="167518" progId="Equation.DSMT4">
                  <p:embed/>
                  <p:pic>
                    <p:nvPicPr>
                      <p:cNvPr id="46105" name="对象 35">
                        <a:extLst>
                          <a:ext uri="{FF2B5EF4-FFF2-40B4-BE49-F238E27FC236}">
                            <a16:creationId xmlns:a16="http://schemas.microsoft.com/office/drawing/2014/main" id="{789D02E2-9B1F-4837-91CB-7511A334AE3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8425" y="4445000"/>
                        <a:ext cx="250825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36">
            <a:extLst>
              <a:ext uri="{FF2B5EF4-FFF2-40B4-BE49-F238E27FC236}">
                <a16:creationId xmlns:a16="http://schemas.microsoft.com/office/drawing/2014/main" id="{C0FDD260-9C39-45A6-8711-C0BA956D03BD}"/>
              </a:ext>
            </a:extLst>
          </p:cNvPr>
          <p:cNvGraphicFramePr>
            <a:graphicFrameLocks/>
          </p:cNvGraphicFramePr>
          <p:nvPr/>
        </p:nvGraphicFramePr>
        <p:xfrm>
          <a:off x="5594350" y="4498975"/>
          <a:ext cx="1008063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87" name="Equation" r:id="rId25" imgW="547484" imgH="254602" progId="Equation.DSMT4">
                  <p:embed/>
                </p:oleObj>
              </mc:Choice>
              <mc:Fallback>
                <p:oleObj name="Equation" r:id="rId25" imgW="547484" imgH="254602" progId="Equation.DSMT4">
                  <p:embed/>
                  <p:pic>
                    <p:nvPicPr>
                      <p:cNvPr id="46106" name="对象 36">
                        <a:extLst>
                          <a:ext uri="{FF2B5EF4-FFF2-40B4-BE49-F238E27FC236}">
                            <a16:creationId xmlns:a16="http://schemas.microsoft.com/office/drawing/2014/main" id="{B768A448-8FEC-4FBB-9762-8B30DA2DF292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4350" y="4498975"/>
                        <a:ext cx="1008063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37">
            <a:extLst>
              <a:ext uri="{FF2B5EF4-FFF2-40B4-BE49-F238E27FC236}">
                <a16:creationId xmlns:a16="http://schemas.microsoft.com/office/drawing/2014/main" id="{DDE810A4-1193-4F5B-AF0A-C13B102D93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71813" y="5026025"/>
          <a:ext cx="1146175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88" name="Equation" r:id="rId26" imgW="729600" imgH="371200" progId="Equation.DSMT4">
                  <p:embed/>
                </p:oleObj>
              </mc:Choice>
              <mc:Fallback>
                <p:oleObj name="Equation" r:id="rId26" imgW="729600" imgH="371200" progId="Equation.DSMT4">
                  <p:embed/>
                  <p:pic>
                    <p:nvPicPr>
                      <p:cNvPr id="46107" name="对象 37">
                        <a:extLst>
                          <a:ext uri="{FF2B5EF4-FFF2-40B4-BE49-F238E27FC236}">
                            <a16:creationId xmlns:a16="http://schemas.microsoft.com/office/drawing/2014/main" id="{2A41907C-02D1-4F26-9390-18E7A35A8C6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1813" y="5026025"/>
                        <a:ext cx="1146175" cy="588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38">
            <a:extLst>
              <a:ext uri="{FF2B5EF4-FFF2-40B4-BE49-F238E27FC236}">
                <a16:creationId xmlns:a16="http://schemas.microsoft.com/office/drawing/2014/main" id="{26E015C2-A369-480C-B46B-F3EFE415B3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03350" y="5557838"/>
          <a:ext cx="76517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89" name="Equation" r:id="rId28" imgW="447056" imgH="242729" progId="Equation.DSMT4">
                  <p:embed/>
                </p:oleObj>
              </mc:Choice>
              <mc:Fallback>
                <p:oleObj name="Equation" r:id="rId28" imgW="447056" imgH="242729" progId="Equation.DSMT4">
                  <p:embed/>
                  <p:pic>
                    <p:nvPicPr>
                      <p:cNvPr id="46108" name="对象 38">
                        <a:extLst>
                          <a:ext uri="{FF2B5EF4-FFF2-40B4-BE49-F238E27FC236}">
                            <a16:creationId xmlns:a16="http://schemas.microsoft.com/office/drawing/2014/main" id="{B439265E-104B-4543-B240-88C8CFF8EA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5557838"/>
                        <a:ext cx="765175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object 8">
            <a:extLst>
              <a:ext uri="{FF2B5EF4-FFF2-40B4-BE49-F238E27FC236}">
                <a16:creationId xmlns:a16="http://schemas.microsoft.com/office/drawing/2014/main" id="{27ED95E2-3675-456E-8561-62D61182D010}"/>
              </a:ext>
            </a:extLst>
          </p:cNvPr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685905" y="205295"/>
            <a:ext cx="313944" cy="656844"/>
          </a:xfrm>
          <a:prstGeom prst="rect">
            <a:avLst/>
          </a:prstGeom>
        </p:spPr>
      </p:pic>
      <p:sp>
        <p:nvSpPr>
          <p:cNvPr id="24" name="object 9">
            <a:extLst>
              <a:ext uri="{FF2B5EF4-FFF2-40B4-BE49-F238E27FC236}">
                <a16:creationId xmlns:a16="http://schemas.microsoft.com/office/drawing/2014/main" id="{BC1F75A0-00B2-411A-BDE9-5620E6F159A0}"/>
              </a:ext>
            </a:extLst>
          </p:cNvPr>
          <p:cNvSpPr/>
          <p:nvPr/>
        </p:nvSpPr>
        <p:spPr>
          <a:xfrm>
            <a:off x="1093575" y="884237"/>
            <a:ext cx="6778625" cy="0"/>
          </a:xfrm>
          <a:custGeom>
            <a:avLst/>
            <a:gdLst/>
            <a:ahLst/>
            <a:cxnLst/>
            <a:rect l="l" t="t" r="r" b="b"/>
            <a:pathLst>
              <a:path w="6778625">
                <a:moveTo>
                  <a:pt x="0" y="0"/>
                </a:moveTo>
                <a:lnTo>
                  <a:pt x="6778625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190284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6F3F58-CB31-4BA7-8653-9B05C4CD4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037" y="341313"/>
            <a:ext cx="9652000" cy="563562"/>
          </a:xfrm>
        </p:spPr>
        <p:txBody>
          <a:bodyPr/>
          <a:lstStyle/>
          <a:p>
            <a:r>
              <a:rPr lang="zh-CN" altLang="en-US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中国剩余定理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EF70DC-C92A-4B5D-919C-4DC11ADCB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5562600"/>
            <a:ext cx="11176000" cy="7620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2E8424-CC80-4573-811B-60FD85174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2024/4/21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30AF48A-D4E3-4D6E-9B49-510FDFB1D2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60</a:t>
            </a:fld>
            <a:endParaRPr lang="en-US" altLang="zh-CN"/>
          </a:p>
        </p:txBody>
      </p:sp>
      <p:sp>
        <p:nvSpPr>
          <p:cNvPr id="17" name="文本框 20">
            <a:extLst>
              <a:ext uri="{FF2B5EF4-FFF2-40B4-BE49-F238E27FC236}">
                <a16:creationId xmlns:a16="http://schemas.microsoft.com/office/drawing/2014/main" id="{263DAA50-C6B2-4A45-87B0-6568F12FA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117601"/>
            <a:ext cx="11176000" cy="214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中国剩余定理提供了一个非常有用的特性，即在模 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（                  ）下可将大数 由一组小数                      表达，且大数的运算可通过小数实现。表示为：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ts val="33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其中                                       ，则有：</a:t>
            </a:r>
          </a:p>
        </p:txBody>
      </p:sp>
      <p:graphicFrame>
        <p:nvGraphicFramePr>
          <p:cNvPr id="18" name="对象 22">
            <a:extLst>
              <a:ext uri="{FF2B5EF4-FFF2-40B4-BE49-F238E27FC236}">
                <a16:creationId xmlns:a16="http://schemas.microsoft.com/office/drawing/2014/main" id="{9B18B0A8-C592-47AA-B126-340AA380BB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6481899"/>
              </p:ext>
            </p:extLst>
          </p:nvPr>
        </p:nvGraphicFramePr>
        <p:xfrm>
          <a:off x="7885113" y="1304926"/>
          <a:ext cx="41751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26" name="Equation" r:id="rId3" imgW="203024" imgH="164957" progId="Equation.DSMT4">
                  <p:embed/>
                </p:oleObj>
              </mc:Choice>
              <mc:Fallback>
                <p:oleObj name="Equation" r:id="rId3" imgW="203024" imgH="164957" progId="Equation.DSMT4">
                  <p:embed/>
                  <p:pic>
                    <p:nvPicPr>
                      <p:cNvPr id="108567" name="对象 22">
                        <a:extLst>
                          <a:ext uri="{FF2B5EF4-FFF2-40B4-BE49-F238E27FC236}">
                            <a16:creationId xmlns:a16="http://schemas.microsoft.com/office/drawing/2014/main" id="{9F6ECE19-9C07-479F-9776-7D7CAAFBAFD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5113" y="1304926"/>
                        <a:ext cx="417512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24">
            <a:extLst>
              <a:ext uri="{FF2B5EF4-FFF2-40B4-BE49-F238E27FC236}">
                <a16:creationId xmlns:a16="http://schemas.microsoft.com/office/drawing/2014/main" id="{44C7F11A-31EC-45BA-8BA0-E535E7EB61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466850"/>
              </p:ext>
            </p:extLst>
          </p:nvPr>
        </p:nvGraphicFramePr>
        <p:xfrm>
          <a:off x="1100138" y="1660525"/>
          <a:ext cx="1441450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27" name="Equation" r:id="rId5" imgW="729600" imgH="435200" progId="Equation.DSMT4">
                  <p:embed/>
                </p:oleObj>
              </mc:Choice>
              <mc:Fallback>
                <p:oleObj name="Equation" r:id="rId5" imgW="729600" imgH="435200" progId="Equation.DSMT4">
                  <p:embed/>
                  <p:pic>
                    <p:nvPicPr>
                      <p:cNvPr id="108569" name="对象 24">
                        <a:extLst>
                          <a:ext uri="{FF2B5EF4-FFF2-40B4-BE49-F238E27FC236}">
                            <a16:creationId xmlns:a16="http://schemas.microsoft.com/office/drawing/2014/main" id="{D56F3A1D-9263-4EC7-B725-6FEE049BAAD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0138" y="1660525"/>
                        <a:ext cx="1441450" cy="71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26">
            <a:extLst>
              <a:ext uri="{FF2B5EF4-FFF2-40B4-BE49-F238E27FC236}">
                <a16:creationId xmlns:a16="http://schemas.microsoft.com/office/drawing/2014/main" id="{170D45C2-AC67-4B79-A530-006D5A917A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5070148"/>
              </p:ext>
            </p:extLst>
          </p:nvPr>
        </p:nvGraphicFramePr>
        <p:xfrm>
          <a:off x="5838825" y="1808163"/>
          <a:ext cx="162877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28" name="Equation" r:id="rId7" imgW="883587" imgH="230501" progId="Equation.DSMT4">
                  <p:embed/>
                </p:oleObj>
              </mc:Choice>
              <mc:Fallback>
                <p:oleObj name="Equation" r:id="rId7" imgW="883587" imgH="230501" progId="Equation.DSMT4">
                  <p:embed/>
                  <p:pic>
                    <p:nvPicPr>
                      <p:cNvPr id="108571" name="对象 26">
                        <a:extLst>
                          <a:ext uri="{FF2B5EF4-FFF2-40B4-BE49-F238E27FC236}">
                            <a16:creationId xmlns:a16="http://schemas.microsoft.com/office/drawing/2014/main" id="{9C988EF9-2B75-48FF-9734-5AFBD451BF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8825" y="1808163"/>
                        <a:ext cx="1628775" cy="423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8">
            <a:extLst>
              <a:ext uri="{FF2B5EF4-FFF2-40B4-BE49-F238E27FC236}">
                <a16:creationId xmlns:a16="http://schemas.microsoft.com/office/drawing/2014/main" id="{0C645671-8E37-4904-BBE6-12A5AA3CBB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1076431"/>
              </p:ext>
            </p:extLst>
          </p:nvPr>
        </p:nvGraphicFramePr>
        <p:xfrm>
          <a:off x="3472346" y="2382285"/>
          <a:ext cx="719137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29" name="Equation" r:id="rId9" imgW="361085" imgH="180543" progId="Equation.DSMT4">
                  <p:embed/>
                </p:oleObj>
              </mc:Choice>
              <mc:Fallback>
                <p:oleObj name="Equation" r:id="rId9" imgW="361085" imgH="180543" progId="Equation.DSMT4">
                  <p:embed/>
                  <p:pic>
                    <p:nvPicPr>
                      <p:cNvPr id="108573" name="对象 28">
                        <a:extLst>
                          <a:ext uri="{FF2B5EF4-FFF2-40B4-BE49-F238E27FC236}">
                            <a16:creationId xmlns:a16="http://schemas.microsoft.com/office/drawing/2014/main" id="{049A21BA-4AF7-4603-BB5C-0A5D8B0658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2346" y="2382285"/>
                        <a:ext cx="719137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30">
            <a:extLst>
              <a:ext uri="{FF2B5EF4-FFF2-40B4-BE49-F238E27FC236}">
                <a16:creationId xmlns:a16="http://schemas.microsoft.com/office/drawing/2014/main" id="{FDF5E395-B268-4923-B755-EF4518665E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6489390"/>
              </p:ext>
            </p:extLst>
          </p:nvPr>
        </p:nvGraphicFramePr>
        <p:xfrm>
          <a:off x="4191483" y="2379662"/>
          <a:ext cx="1620838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30" name="Equation" r:id="rId11" imgW="883587" imgH="230501" progId="Equation.DSMT4">
                  <p:embed/>
                </p:oleObj>
              </mc:Choice>
              <mc:Fallback>
                <p:oleObj name="Equation" r:id="rId11" imgW="883587" imgH="230501" progId="Equation.DSMT4">
                  <p:embed/>
                  <p:pic>
                    <p:nvPicPr>
                      <p:cNvPr id="108575" name="对象 30">
                        <a:extLst>
                          <a:ext uri="{FF2B5EF4-FFF2-40B4-BE49-F238E27FC236}">
                            <a16:creationId xmlns:a16="http://schemas.microsoft.com/office/drawing/2014/main" id="{70F37A98-B36D-4949-B863-206ABB67A3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483" y="2379662"/>
                        <a:ext cx="1620838" cy="423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32">
            <a:extLst>
              <a:ext uri="{FF2B5EF4-FFF2-40B4-BE49-F238E27FC236}">
                <a16:creationId xmlns:a16="http://schemas.microsoft.com/office/drawing/2014/main" id="{76BC2C7A-F1DA-4E97-B4FA-A7D24FD96F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5913126"/>
              </p:ext>
            </p:extLst>
          </p:nvPr>
        </p:nvGraphicFramePr>
        <p:xfrm>
          <a:off x="2003115" y="2829674"/>
          <a:ext cx="2938462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31" name="Equation" r:id="rId12" imgW="1613600" imgH="228699" progId="Equation.DSMT4">
                  <p:embed/>
                </p:oleObj>
              </mc:Choice>
              <mc:Fallback>
                <p:oleObj name="Equation" r:id="rId12" imgW="1613600" imgH="228699" progId="Equation.DSMT4">
                  <p:embed/>
                  <p:pic>
                    <p:nvPicPr>
                      <p:cNvPr id="108577" name="对象 32">
                        <a:extLst>
                          <a:ext uri="{FF2B5EF4-FFF2-40B4-BE49-F238E27FC236}">
                            <a16:creationId xmlns:a16="http://schemas.microsoft.com/office/drawing/2014/main" id="{AA3AA745-230F-43F5-8C41-051C356A5E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3115" y="2829674"/>
                        <a:ext cx="2938462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文本框 1">
            <a:extLst>
              <a:ext uri="{FF2B5EF4-FFF2-40B4-BE49-F238E27FC236}">
                <a16:creationId xmlns:a16="http://schemas.microsoft.com/office/drawing/2014/main" id="{C91603D0-242A-4D8C-94F1-C14E38A179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478" y="3373755"/>
            <a:ext cx="7775575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推论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如果                                ， 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那么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</p:txBody>
      </p:sp>
      <p:graphicFrame>
        <p:nvGraphicFramePr>
          <p:cNvPr id="26" name="对象 2">
            <a:extLst>
              <a:ext uri="{FF2B5EF4-FFF2-40B4-BE49-F238E27FC236}">
                <a16:creationId xmlns:a16="http://schemas.microsoft.com/office/drawing/2014/main" id="{9DA1FD49-F10E-4BCD-B691-F3C3EEE2A9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0714864"/>
              </p:ext>
            </p:extLst>
          </p:nvPr>
        </p:nvGraphicFramePr>
        <p:xfrm>
          <a:off x="2196340" y="3796030"/>
          <a:ext cx="719138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32" name="Equation" r:id="rId14" imgW="361085" imgH="180543" progId="Equation.DSMT4">
                  <p:embed/>
                </p:oleObj>
              </mc:Choice>
              <mc:Fallback>
                <p:oleObj name="Equation" r:id="rId14" imgW="361085" imgH="180543" progId="Equation.DSMT4">
                  <p:embed/>
                  <p:pic>
                    <p:nvPicPr>
                      <p:cNvPr id="109571" name="对象 2">
                        <a:extLst>
                          <a:ext uri="{FF2B5EF4-FFF2-40B4-BE49-F238E27FC236}">
                            <a16:creationId xmlns:a16="http://schemas.microsoft.com/office/drawing/2014/main" id="{BE627215-98C9-438B-B9B4-3B9293B9BE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6340" y="3796030"/>
                        <a:ext cx="719138" cy="33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3">
            <a:extLst>
              <a:ext uri="{FF2B5EF4-FFF2-40B4-BE49-F238E27FC236}">
                <a16:creationId xmlns:a16="http://schemas.microsoft.com/office/drawing/2014/main" id="{8815E758-9DCA-46D7-A033-BD3A634E26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763768"/>
              </p:ext>
            </p:extLst>
          </p:nvPr>
        </p:nvGraphicFramePr>
        <p:xfrm>
          <a:off x="2915478" y="3764280"/>
          <a:ext cx="1620837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33" name="Equation" r:id="rId15" imgW="883587" imgH="230501" progId="Equation.DSMT4">
                  <p:embed/>
                </p:oleObj>
              </mc:Choice>
              <mc:Fallback>
                <p:oleObj name="Equation" r:id="rId15" imgW="883587" imgH="230501" progId="Equation.DSMT4">
                  <p:embed/>
                  <p:pic>
                    <p:nvPicPr>
                      <p:cNvPr id="109572" name="对象 3">
                        <a:extLst>
                          <a:ext uri="{FF2B5EF4-FFF2-40B4-BE49-F238E27FC236}">
                            <a16:creationId xmlns:a16="http://schemas.microsoft.com/office/drawing/2014/main" id="{D93F502F-9C96-44C0-A497-E7BEFDE63F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5478" y="3764280"/>
                        <a:ext cx="1620837" cy="423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4">
            <a:extLst>
              <a:ext uri="{FF2B5EF4-FFF2-40B4-BE49-F238E27FC236}">
                <a16:creationId xmlns:a16="http://schemas.microsoft.com/office/drawing/2014/main" id="{14D73FF6-E2D8-453C-9E32-4C0B97782E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6772954"/>
              </p:ext>
            </p:extLst>
          </p:nvPr>
        </p:nvGraphicFramePr>
        <p:xfrm>
          <a:off x="4914140" y="3799205"/>
          <a:ext cx="684213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34" name="Equation" r:id="rId16" imgW="342603" imgH="177646" progId="Equation.DSMT4">
                  <p:embed/>
                </p:oleObj>
              </mc:Choice>
              <mc:Fallback>
                <p:oleObj name="Equation" r:id="rId16" imgW="342603" imgH="177646" progId="Equation.DSMT4">
                  <p:embed/>
                  <p:pic>
                    <p:nvPicPr>
                      <p:cNvPr id="109573" name="对象 4">
                        <a:extLst>
                          <a:ext uri="{FF2B5EF4-FFF2-40B4-BE49-F238E27FC236}">
                            <a16:creationId xmlns:a16="http://schemas.microsoft.com/office/drawing/2014/main" id="{50827D82-83B1-4BA1-A7B0-65BE3337D8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4140" y="3799205"/>
                        <a:ext cx="684213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6">
            <a:extLst>
              <a:ext uri="{FF2B5EF4-FFF2-40B4-BE49-F238E27FC236}">
                <a16:creationId xmlns:a16="http://schemas.microsoft.com/office/drawing/2014/main" id="{5208771B-51DC-46D5-A373-9558EF6E6F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6458653"/>
              </p:ext>
            </p:extLst>
          </p:nvPr>
        </p:nvGraphicFramePr>
        <p:xfrm>
          <a:off x="5582478" y="3796030"/>
          <a:ext cx="1482725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35" name="Equation" r:id="rId18" imgW="845170" imgH="230501" progId="Equation.DSMT4">
                  <p:embed/>
                </p:oleObj>
              </mc:Choice>
              <mc:Fallback>
                <p:oleObj name="Equation" r:id="rId18" imgW="845170" imgH="230501" progId="Equation.DSMT4">
                  <p:embed/>
                  <p:pic>
                    <p:nvPicPr>
                      <p:cNvPr id="109575" name="对象 6">
                        <a:extLst>
                          <a:ext uri="{FF2B5EF4-FFF2-40B4-BE49-F238E27FC236}">
                            <a16:creationId xmlns:a16="http://schemas.microsoft.com/office/drawing/2014/main" id="{19F0D9C7-C889-4BF1-AF4A-B732F1D7C6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2478" y="3796030"/>
                        <a:ext cx="1482725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8">
            <a:extLst>
              <a:ext uri="{FF2B5EF4-FFF2-40B4-BE49-F238E27FC236}">
                <a16:creationId xmlns:a16="http://schemas.microsoft.com/office/drawing/2014/main" id="{71109211-C848-483A-9A79-35C01B2162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6656954"/>
              </p:ext>
            </p:extLst>
          </p:nvPr>
        </p:nvGraphicFramePr>
        <p:xfrm>
          <a:off x="1304165" y="4621530"/>
          <a:ext cx="6753225" cy="131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36" name="Equation" r:id="rId20" imgW="3517900" imgH="685800" progId="Equation.DSMT4">
                  <p:embed/>
                </p:oleObj>
              </mc:Choice>
              <mc:Fallback>
                <p:oleObj name="Equation" r:id="rId20" imgW="3517900" imgH="685800" progId="Equation.DSMT4">
                  <p:embed/>
                  <p:pic>
                    <p:nvPicPr>
                      <p:cNvPr id="109577" name="对象 8">
                        <a:extLst>
                          <a:ext uri="{FF2B5EF4-FFF2-40B4-BE49-F238E27FC236}">
                            <a16:creationId xmlns:a16="http://schemas.microsoft.com/office/drawing/2014/main" id="{FEE1083F-A856-47F5-836C-DC402BD38BF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4165" y="4621530"/>
                        <a:ext cx="6753225" cy="1317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object 8">
            <a:extLst>
              <a:ext uri="{FF2B5EF4-FFF2-40B4-BE49-F238E27FC236}">
                <a16:creationId xmlns:a16="http://schemas.microsoft.com/office/drawing/2014/main" id="{B7EF5E79-0890-4E9C-9C20-D533EE2F832D}"/>
              </a:ext>
            </a:extLst>
          </p:cNvPr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94589" y="225933"/>
            <a:ext cx="313944" cy="656844"/>
          </a:xfrm>
          <a:prstGeom prst="rect">
            <a:avLst/>
          </a:prstGeom>
        </p:spPr>
      </p:pic>
      <p:sp>
        <p:nvSpPr>
          <p:cNvPr id="32" name="object 9">
            <a:extLst>
              <a:ext uri="{FF2B5EF4-FFF2-40B4-BE49-F238E27FC236}">
                <a16:creationId xmlns:a16="http://schemas.microsoft.com/office/drawing/2014/main" id="{8014DFDA-0508-42EF-A897-D4B7704D90C1}"/>
              </a:ext>
            </a:extLst>
          </p:cNvPr>
          <p:cNvSpPr/>
          <p:nvPr/>
        </p:nvSpPr>
        <p:spPr>
          <a:xfrm>
            <a:off x="1002260" y="904875"/>
            <a:ext cx="6778625" cy="0"/>
          </a:xfrm>
          <a:custGeom>
            <a:avLst/>
            <a:gdLst/>
            <a:ahLst/>
            <a:cxnLst/>
            <a:rect l="l" t="t" r="r" b="b"/>
            <a:pathLst>
              <a:path w="6778625">
                <a:moveTo>
                  <a:pt x="0" y="0"/>
                </a:moveTo>
                <a:lnTo>
                  <a:pt x="6778625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1627191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79DEEA-8960-4567-AC8A-9EA8F21F0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中国剩余定理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15AA26-775A-4D5F-9773-6296FF9BF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5410200"/>
            <a:ext cx="11176000" cy="9144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BD0E93-D943-462E-A1F3-A2C85B74D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2024/4/21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6E98E03-F95E-4E7D-8BA5-3EFC6BA556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61</a:t>
            </a:fld>
            <a:endParaRPr lang="en-US" altLang="zh-CN"/>
          </a:p>
        </p:txBody>
      </p:sp>
      <p:sp>
        <p:nvSpPr>
          <p:cNvPr id="6" name="文本框 1">
            <a:extLst>
              <a:ext uri="{FF2B5EF4-FFF2-40B4-BE49-F238E27FC236}">
                <a16:creationId xmlns:a16="http://schemas.microsoft.com/office/drawing/2014/main" id="{31C59B80-2C1C-4C39-BA6B-D6BAB92FBD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1133752"/>
            <a:ext cx="73294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【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5- 10】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由以下方程组求 </a:t>
            </a:r>
          </a:p>
        </p:txBody>
      </p:sp>
      <p:graphicFrame>
        <p:nvGraphicFramePr>
          <p:cNvPr id="7" name="对象 2">
            <a:extLst>
              <a:ext uri="{FF2B5EF4-FFF2-40B4-BE49-F238E27FC236}">
                <a16:creationId xmlns:a16="http://schemas.microsoft.com/office/drawing/2014/main" id="{0CA9EC78-BF6C-44BA-B6F5-F029770AA1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855028"/>
              </p:ext>
            </p:extLst>
          </p:nvPr>
        </p:nvGraphicFramePr>
        <p:xfrm>
          <a:off x="5494337" y="1198840"/>
          <a:ext cx="287338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50" name="Equation" r:id="rId3" imgW="128851" imgH="142029" progId="Equation.DSMT4">
                  <p:embed/>
                </p:oleObj>
              </mc:Choice>
              <mc:Fallback>
                <p:oleObj name="Equation" r:id="rId3" imgW="128851" imgH="142029" progId="Equation.DSMT4">
                  <p:embed/>
                  <p:pic>
                    <p:nvPicPr>
                      <p:cNvPr id="111619" name="对象 2">
                        <a:extLst>
                          <a:ext uri="{FF2B5EF4-FFF2-40B4-BE49-F238E27FC236}">
                            <a16:creationId xmlns:a16="http://schemas.microsoft.com/office/drawing/2014/main" id="{09C54CF9-0B69-463C-A027-5FFDC29A1E2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4337" y="1198840"/>
                        <a:ext cx="287338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92D0FF68-3AF6-4931-A2C2-EE82A35D0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687" y="1695727"/>
            <a:ext cx="1544638" cy="176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0005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3">
            <a:extLst>
              <a:ext uri="{FF2B5EF4-FFF2-40B4-BE49-F238E27FC236}">
                <a16:creationId xmlns:a16="http://schemas.microsoft.com/office/drawing/2014/main" id="{6BC11A8A-2246-441C-B256-250790C6C5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6237" y="3559452"/>
            <a:ext cx="759142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解：                             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        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,              ,              ,              ,             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易求                           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,                             ,                           , 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    ,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所以 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或写成                          。</a:t>
            </a:r>
          </a:p>
        </p:txBody>
      </p:sp>
      <p:graphicFrame>
        <p:nvGraphicFramePr>
          <p:cNvPr id="10" name="对象 5">
            <a:extLst>
              <a:ext uri="{FF2B5EF4-FFF2-40B4-BE49-F238E27FC236}">
                <a16:creationId xmlns:a16="http://schemas.microsoft.com/office/drawing/2014/main" id="{D10DDBC7-4948-458A-A4EB-B958DAE12B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0764766"/>
              </p:ext>
            </p:extLst>
          </p:nvPr>
        </p:nvGraphicFramePr>
        <p:xfrm>
          <a:off x="2043112" y="3999190"/>
          <a:ext cx="2427288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51" name="Equation" r:id="rId6" imgW="1189359" imgH="166255" progId="Equation.DSMT4">
                  <p:embed/>
                </p:oleObj>
              </mc:Choice>
              <mc:Fallback>
                <p:oleObj name="Equation" r:id="rId6" imgW="1189359" imgH="166255" progId="Equation.DSMT4">
                  <p:embed/>
                  <p:pic>
                    <p:nvPicPr>
                      <p:cNvPr id="111623" name="对象 5">
                        <a:extLst>
                          <a:ext uri="{FF2B5EF4-FFF2-40B4-BE49-F238E27FC236}">
                            <a16:creationId xmlns:a16="http://schemas.microsoft.com/office/drawing/2014/main" id="{DAA16488-3C2C-4228-A744-BB6DDF1CF1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3112" y="3999190"/>
                        <a:ext cx="2427288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7">
            <a:extLst>
              <a:ext uri="{FF2B5EF4-FFF2-40B4-BE49-F238E27FC236}">
                <a16:creationId xmlns:a16="http://schemas.microsoft.com/office/drawing/2014/main" id="{715DFE5B-7040-40E8-BB60-5C6D49B4C6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2783455"/>
              </p:ext>
            </p:extLst>
          </p:nvPr>
        </p:nvGraphicFramePr>
        <p:xfrm>
          <a:off x="4575175" y="3986490"/>
          <a:ext cx="1020762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52" name="Equation" r:id="rId8" imgW="576000" imgH="204800" progId="Equation.DSMT4">
                  <p:embed/>
                </p:oleObj>
              </mc:Choice>
              <mc:Fallback>
                <p:oleObj name="Equation" r:id="rId8" imgW="576000" imgH="204800" progId="Equation.DSMT4">
                  <p:embed/>
                  <p:pic>
                    <p:nvPicPr>
                      <p:cNvPr id="111625" name="对象 7">
                        <a:extLst>
                          <a:ext uri="{FF2B5EF4-FFF2-40B4-BE49-F238E27FC236}">
                            <a16:creationId xmlns:a16="http://schemas.microsoft.com/office/drawing/2014/main" id="{AA10F309-0274-4F95-AB25-72E6DA9BB8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5175" y="3986490"/>
                        <a:ext cx="1020762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9">
            <a:extLst>
              <a:ext uri="{FF2B5EF4-FFF2-40B4-BE49-F238E27FC236}">
                <a16:creationId xmlns:a16="http://schemas.microsoft.com/office/drawing/2014/main" id="{CF80AB43-6B86-4AE3-89A0-F4BA753251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3736039"/>
              </p:ext>
            </p:extLst>
          </p:nvPr>
        </p:nvGraphicFramePr>
        <p:xfrm>
          <a:off x="5788025" y="3999190"/>
          <a:ext cx="954087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53" name="Equation" r:id="rId10" imgW="537600" imgH="204800" progId="Equation.DSMT4">
                  <p:embed/>
                </p:oleObj>
              </mc:Choice>
              <mc:Fallback>
                <p:oleObj name="Equation" r:id="rId10" imgW="537600" imgH="204800" progId="Equation.DSMT4">
                  <p:embed/>
                  <p:pic>
                    <p:nvPicPr>
                      <p:cNvPr id="111627" name="对象 9">
                        <a:extLst>
                          <a:ext uri="{FF2B5EF4-FFF2-40B4-BE49-F238E27FC236}">
                            <a16:creationId xmlns:a16="http://schemas.microsoft.com/office/drawing/2014/main" id="{661F5DED-017F-4D80-8BCE-1444DDE476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8025" y="3999190"/>
                        <a:ext cx="954087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1">
            <a:extLst>
              <a:ext uri="{FF2B5EF4-FFF2-40B4-BE49-F238E27FC236}">
                <a16:creationId xmlns:a16="http://schemas.microsoft.com/office/drawing/2014/main" id="{17DA3400-A19C-484D-9FF7-BF2559547F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5533424"/>
              </p:ext>
            </p:extLst>
          </p:nvPr>
        </p:nvGraphicFramePr>
        <p:xfrm>
          <a:off x="6934200" y="3999190"/>
          <a:ext cx="936625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54" name="Equation" r:id="rId12" imgW="524800" imgH="204800" progId="Equation.DSMT4">
                  <p:embed/>
                </p:oleObj>
              </mc:Choice>
              <mc:Fallback>
                <p:oleObj name="Equation" r:id="rId12" imgW="524800" imgH="204800" progId="Equation.DSMT4">
                  <p:embed/>
                  <p:pic>
                    <p:nvPicPr>
                      <p:cNvPr id="111629" name="对象 11">
                        <a:extLst>
                          <a:ext uri="{FF2B5EF4-FFF2-40B4-BE49-F238E27FC236}">
                            <a16:creationId xmlns:a16="http://schemas.microsoft.com/office/drawing/2014/main" id="{AC19515C-3F4F-4CE3-8087-DAA0CD7E37A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3999190"/>
                        <a:ext cx="936625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3D19715E-2D17-4148-A3AD-8326DE310D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2520542"/>
              </p:ext>
            </p:extLst>
          </p:nvPr>
        </p:nvGraphicFramePr>
        <p:xfrm>
          <a:off x="8061325" y="3999190"/>
          <a:ext cx="954087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55" name="Equation" r:id="rId14" imgW="537600" imgH="204800" progId="Equation.DSMT4">
                  <p:embed/>
                </p:oleObj>
              </mc:Choice>
              <mc:Fallback>
                <p:oleObj name="Equation" r:id="rId14" imgW="537600" imgH="204800" progId="Equation.DSMT4">
                  <p:embed/>
                  <p:pic>
                    <p:nvPicPr>
                      <p:cNvPr id="111631" name="对象 13">
                        <a:extLst>
                          <a:ext uri="{FF2B5EF4-FFF2-40B4-BE49-F238E27FC236}">
                            <a16:creationId xmlns:a16="http://schemas.microsoft.com/office/drawing/2014/main" id="{FBFC05B8-3928-45B6-A392-FB3AB3006F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1325" y="3999190"/>
                        <a:ext cx="954087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5">
            <a:extLst>
              <a:ext uri="{FF2B5EF4-FFF2-40B4-BE49-F238E27FC236}">
                <a16:creationId xmlns:a16="http://schemas.microsoft.com/office/drawing/2014/main" id="{D7FD3C99-27C2-410B-8516-C5216DBCAC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631766"/>
              </p:ext>
            </p:extLst>
          </p:nvPr>
        </p:nvGraphicFramePr>
        <p:xfrm>
          <a:off x="2389187" y="4330977"/>
          <a:ext cx="20605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56" name="Equation" r:id="rId16" imgW="1241600" imgH="243200" progId="Equation.DSMT4">
                  <p:embed/>
                </p:oleObj>
              </mc:Choice>
              <mc:Fallback>
                <p:oleObj name="Equation" r:id="rId16" imgW="1241600" imgH="243200" progId="Equation.DSMT4">
                  <p:embed/>
                  <p:pic>
                    <p:nvPicPr>
                      <p:cNvPr id="111633" name="对象 15">
                        <a:extLst>
                          <a:ext uri="{FF2B5EF4-FFF2-40B4-BE49-F238E27FC236}">
                            <a16:creationId xmlns:a16="http://schemas.microsoft.com/office/drawing/2014/main" id="{64D0DDAC-B0CF-4914-8E1E-8FD059B4774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9187" y="4330977"/>
                        <a:ext cx="2060575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7">
            <a:extLst>
              <a:ext uri="{FF2B5EF4-FFF2-40B4-BE49-F238E27FC236}">
                <a16:creationId xmlns:a16="http://schemas.microsoft.com/office/drawing/2014/main" id="{A015CFEA-6F9D-4090-A3A4-1EB5CD2418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284174"/>
              </p:ext>
            </p:extLst>
          </p:nvPr>
        </p:nvGraphicFramePr>
        <p:xfrm>
          <a:off x="4611687" y="4329390"/>
          <a:ext cx="205105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57" name="Equation" r:id="rId18" imgW="1267200" imgH="243200" progId="Equation.DSMT4">
                  <p:embed/>
                </p:oleObj>
              </mc:Choice>
              <mc:Fallback>
                <p:oleObj name="Equation" r:id="rId18" imgW="1267200" imgH="243200" progId="Equation.DSMT4">
                  <p:embed/>
                  <p:pic>
                    <p:nvPicPr>
                      <p:cNvPr id="111635" name="对象 17">
                        <a:extLst>
                          <a:ext uri="{FF2B5EF4-FFF2-40B4-BE49-F238E27FC236}">
                            <a16:creationId xmlns:a16="http://schemas.microsoft.com/office/drawing/2014/main" id="{5D79FBDE-0C3B-4927-B6BB-8E22BE7AB8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1687" y="4329390"/>
                        <a:ext cx="2051050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9">
            <a:extLst>
              <a:ext uri="{FF2B5EF4-FFF2-40B4-BE49-F238E27FC236}">
                <a16:creationId xmlns:a16="http://schemas.microsoft.com/office/drawing/2014/main" id="{0B3C4160-39E2-490A-A3B6-472F5492FA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5944630"/>
              </p:ext>
            </p:extLst>
          </p:nvPr>
        </p:nvGraphicFramePr>
        <p:xfrm>
          <a:off x="6880225" y="4326215"/>
          <a:ext cx="2046287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58" name="Equation" r:id="rId20" imgW="1266646" imgH="255888" progId="Equation.DSMT4">
                  <p:embed/>
                </p:oleObj>
              </mc:Choice>
              <mc:Fallback>
                <p:oleObj name="Equation" r:id="rId20" imgW="1266646" imgH="255888" progId="Equation.DSMT4">
                  <p:embed/>
                  <p:pic>
                    <p:nvPicPr>
                      <p:cNvPr id="111637" name="对象 19">
                        <a:extLst>
                          <a:ext uri="{FF2B5EF4-FFF2-40B4-BE49-F238E27FC236}">
                            <a16:creationId xmlns:a16="http://schemas.microsoft.com/office/drawing/2014/main" id="{3C5A4BD5-72A2-43E1-8E9B-650A187463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0225" y="4326215"/>
                        <a:ext cx="2046287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21">
            <a:extLst>
              <a:ext uri="{FF2B5EF4-FFF2-40B4-BE49-F238E27FC236}">
                <a16:creationId xmlns:a16="http://schemas.microsoft.com/office/drawing/2014/main" id="{A67F4EA4-885A-4C54-B5C3-6AA615BC35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73338"/>
              </p:ext>
            </p:extLst>
          </p:nvPr>
        </p:nvGraphicFramePr>
        <p:xfrm>
          <a:off x="1828800" y="4673877"/>
          <a:ext cx="2157412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59" name="Equation" r:id="rId22" imgW="1292800" imgH="243200" progId="Equation.DSMT4">
                  <p:embed/>
                </p:oleObj>
              </mc:Choice>
              <mc:Fallback>
                <p:oleObj name="Equation" r:id="rId22" imgW="1292800" imgH="243200" progId="Equation.DSMT4">
                  <p:embed/>
                  <p:pic>
                    <p:nvPicPr>
                      <p:cNvPr id="111639" name="对象 21">
                        <a:extLst>
                          <a:ext uri="{FF2B5EF4-FFF2-40B4-BE49-F238E27FC236}">
                            <a16:creationId xmlns:a16="http://schemas.microsoft.com/office/drawing/2014/main" id="{AD1F2701-659C-4E04-81B7-C06873834F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673877"/>
                        <a:ext cx="2157412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23">
            <a:extLst>
              <a:ext uri="{FF2B5EF4-FFF2-40B4-BE49-F238E27FC236}">
                <a16:creationId xmlns:a16="http://schemas.microsoft.com/office/drawing/2014/main" id="{6FB54E56-C1D4-4619-95B8-608C4A5D4E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0127536"/>
              </p:ext>
            </p:extLst>
          </p:nvPr>
        </p:nvGraphicFramePr>
        <p:xfrm>
          <a:off x="2357437" y="5102502"/>
          <a:ext cx="6848475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60" name="Equation" r:id="rId24" imgW="4568035" imgH="203024" progId="Equation.DSMT4">
                  <p:embed/>
                </p:oleObj>
              </mc:Choice>
              <mc:Fallback>
                <p:oleObj name="Equation" r:id="rId24" imgW="4568035" imgH="203024" progId="Equation.DSMT4">
                  <p:embed/>
                  <p:pic>
                    <p:nvPicPr>
                      <p:cNvPr id="111641" name="对象 23">
                        <a:extLst>
                          <a:ext uri="{FF2B5EF4-FFF2-40B4-BE49-F238E27FC236}">
                            <a16:creationId xmlns:a16="http://schemas.microsoft.com/office/drawing/2014/main" id="{80C0BD61-7988-403A-B44C-7114D8006F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7437" y="5102502"/>
                        <a:ext cx="6848475" cy="312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25">
            <a:extLst>
              <a:ext uri="{FF2B5EF4-FFF2-40B4-BE49-F238E27FC236}">
                <a16:creationId xmlns:a16="http://schemas.microsoft.com/office/drawing/2014/main" id="{BAEE8C54-D5C9-434E-9119-EE6850CFB7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715219"/>
              </p:ext>
            </p:extLst>
          </p:nvPr>
        </p:nvGraphicFramePr>
        <p:xfrm>
          <a:off x="2684462" y="5429527"/>
          <a:ext cx="1927225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61" name="Equation" r:id="rId26" imgW="959161" imgH="166255" progId="Equation.DSMT4">
                  <p:embed/>
                </p:oleObj>
              </mc:Choice>
              <mc:Fallback>
                <p:oleObj name="Equation" r:id="rId26" imgW="959161" imgH="166255" progId="Equation.DSMT4">
                  <p:embed/>
                  <p:pic>
                    <p:nvPicPr>
                      <p:cNvPr id="111643" name="对象 25">
                        <a:extLst>
                          <a:ext uri="{FF2B5EF4-FFF2-40B4-BE49-F238E27FC236}">
                            <a16:creationId xmlns:a16="http://schemas.microsoft.com/office/drawing/2014/main" id="{2257101C-F7FE-40D4-A7FC-78985A34A4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4462" y="5429527"/>
                        <a:ext cx="1927225" cy="328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object 8">
            <a:extLst>
              <a:ext uri="{FF2B5EF4-FFF2-40B4-BE49-F238E27FC236}">
                <a16:creationId xmlns:a16="http://schemas.microsoft.com/office/drawing/2014/main" id="{B7EF5E79-0890-4E9C-9C20-D533EE2F832D}"/>
              </a:ext>
            </a:extLst>
          </p:cNvPr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709929" y="290686"/>
            <a:ext cx="313944" cy="656844"/>
          </a:xfrm>
          <a:prstGeom prst="rect">
            <a:avLst/>
          </a:prstGeom>
        </p:spPr>
      </p:pic>
      <p:sp>
        <p:nvSpPr>
          <p:cNvPr id="22" name="object 9">
            <a:extLst>
              <a:ext uri="{FF2B5EF4-FFF2-40B4-BE49-F238E27FC236}">
                <a16:creationId xmlns:a16="http://schemas.microsoft.com/office/drawing/2014/main" id="{8014DFDA-0508-42EF-A897-D4B7704D90C1}"/>
              </a:ext>
            </a:extLst>
          </p:cNvPr>
          <p:cNvSpPr/>
          <p:nvPr/>
        </p:nvSpPr>
        <p:spPr>
          <a:xfrm>
            <a:off x="1117600" y="969628"/>
            <a:ext cx="6778625" cy="0"/>
          </a:xfrm>
          <a:custGeom>
            <a:avLst/>
            <a:gdLst/>
            <a:ahLst/>
            <a:cxnLst/>
            <a:rect l="l" t="t" r="r" b="b"/>
            <a:pathLst>
              <a:path w="6778625">
                <a:moveTo>
                  <a:pt x="0" y="0"/>
                </a:moveTo>
                <a:lnTo>
                  <a:pt x="6778625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6361540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内容占位符 20">
            <a:extLst>
              <a:ext uri="{FF2B5EF4-FFF2-40B4-BE49-F238E27FC236}">
                <a16:creationId xmlns:a16="http://schemas.microsoft.com/office/drawing/2014/main" id="{F17D5AC6-71B3-4887-A573-09988E903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7524" y="4066934"/>
            <a:ext cx="4325885" cy="120015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930EFDA-3DE7-4911-8E8D-9EA7D35B2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209" y="280746"/>
            <a:ext cx="9652000" cy="563562"/>
          </a:xfrm>
        </p:spPr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离散对数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9E78AD-5C40-49FC-926E-870A19435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2024/4/21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65A8361-D7F9-462C-8EA0-4436A09C1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62</a:t>
            </a:fld>
            <a:endParaRPr lang="en-US" altLang="zh-CN"/>
          </a:p>
        </p:txBody>
      </p:sp>
      <p:sp>
        <p:nvSpPr>
          <p:cNvPr id="6" name="文本框 1">
            <a:extLst>
              <a:ext uri="{FF2B5EF4-FFF2-40B4-BE49-F238E27FC236}">
                <a16:creationId xmlns:a16="http://schemas.microsoft.com/office/drawing/2014/main" id="{22E0496E-6F61-417E-9F74-255C447CB3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2" y="914400"/>
            <a:ext cx="1150778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1. 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指标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首先回忆一下一般对数的概念，指数函数                                     的逆函数称为以     为底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的对数，记为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7" name="对象 3">
            <a:extLst>
              <a:ext uri="{FF2B5EF4-FFF2-40B4-BE49-F238E27FC236}">
                <a16:creationId xmlns:a16="http://schemas.microsoft.com/office/drawing/2014/main" id="{068A6CED-C95D-4492-B5A9-44DCFC9226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2479274"/>
              </p:ext>
            </p:extLst>
          </p:nvPr>
        </p:nvGraphicFramePr>
        <p:xfrm>
          <a:off x="6640472" y="1320680"/>
          <a:ext cx="2620908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381" name="Equation" r:id="rId4" imgW="1241600" imgH="230400" progId="Equation.DSMT4">
                  <p:embed/>
                </p:oleObj>
              </mc:Choice>
              <mc:Fallback>
                <p:oleObj name="Equation" r:id="rId4" imgW="1241600" imgH="230400" progId="Equation.DSMT4">
                  <p:embed/>
                  <p:pic>
                    <p:nvPicPr>
                      <p:cNvPr id="113668" name="对象 3">
                        <a:extLst>
                          <a:ext uri="{FF2B5EF4-FFF2-40B4-BE49-F238E27FC236}">
                            <a16:creationId xmlns:a16="http://schemas.microsoft.com/office/drawing/2014/main" id="{8D094765-7480-4B54-9434-A7DD4F1D152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0472" y="1320680"/>
                        <a:ext cx="2620908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5">
            <a:extLst>
              <a:ext uri="{FF2B5EF4-FFF2-40B4-BE49-F238E27FC236}">
                <a16:creationId xmlns:a16="http://schemas.microsoft.com/office/drawing/2014/main" id="{7E37362F-CF93-494E-A833-70FCA1AEA2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4954800"/>
              </p:ext>
            </p:extLst>
          </p:nvPr>
        </p:nvGraphicFramePr>
        <p:xfrm>
          <a:off x="11507788" y="1366718"/>
          <a:ext cx="365438" cy="28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382" name="Equation" r:id="rId6" imgW="132163" imgH="145379" progId="Equation.DSMT4">
                  <p:embed/>
                </p:oleObj>
              </mc:Choice>
              <mc:Fallback>
                <p:oleObj name="Equation" r:id="rId6" imgW="132163" imgH="145379" progId="Equation.DSMT4">
                  <p:embed/>
                  <p:pic>
                    <p:nvPicPr>
                      <p:cNvPr id="113670" name="对象 5">
                        <a:extLst>
                          <a:ext uri="{FF2B5EF4-FFF2-40B4-BE49-F238E27FC236}">
                            <a16:creationId xmlns:a16="http://schemas.microsoft.com/office/drawing/2014/main" id="{9224377B-39E2-4238-8606-63502DEDF7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7788" y="1366718"/>
                        <a:ext cx="365438" cy="287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6">
            <a:extLst>
              <a:ext uri="{FF2B5EF4-FFF2-40B4-BE49-F238E27FC236}">
                <a16:creationId xmlns:a16="http://schemas.microsoft.com/office/drawing/2014/main" id="{60D47021-0A82-4D93-AABB-F8C81107AB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1409136"/>
              </p:ext>
            </p:extLst>
          </p:nvPr>
        </p:nvGraphicFramePr>
        <p:xfrm>
          <a:off x="1371600" y="1782487"/>
          <a:ext cx="351472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383" name="Equation" r:id="rId8" imgW="126835" imgH="139518" progId="Equation.DSMT4">
                  <p:embed/>
                </p:oleObj>
              </mc:Choice>
              <mc:Fallback>
                <p:oleObj name="Equation" r:id="rId8" imgW="126835" imgH="139518" progId="Equation.DSMT4">
                  <p:embed/>
                  <p:pic>
                    <p:nvPicPr>
                      <p:cNvPr id="113671" name="对象 6">
                        <a:extLst>
                          <a:ext uri="{FF2B5EF4-FFF2-40B4-BE49-F238E27FC236}">
                            <a16:creationId xmlns:a16="http://schemas.microsoft.com/office/drawing/2014/main" id="{12094EE7-9728-4268-BDD2-3A9EFE9F0C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782487"/>
                        <a:ext cx="351472" cy="27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8">
            <a:extLst>
              <a:ext uri="{FF2B5EF4-FFF2-40B4-BE49-F238E27FC236}">
                <a16:creationId xmlns:a16="http://schemas.microsoft.com/office/drawing/2014/main" id="{5F68A2A5-D16B-4246-8EA9-3B452F4284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0037102"/>
              </p:ext>
            </p:extLst>
          </p:nvPr>
        </p:nvGraphicFramePr>
        <p:xfrm>
          <a:off x="3886200" y="1677712"/>
          <a:ext cx="2209800" cy="4691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384" name="Equation" r:id="rId10" imgW="736850" imgH="228690" progId="Equation.DSMT4">
                  <p:embed/>
                </p:oleObj>
              </mc:Choice>
              <mc:Fallback>
                <p:oleObj name="Equation" r:id="rId10" imgW="736850" imgH="228690" progId="Equation.DSMT4">
                  <p:embed/>
                  <p:pic>
                    <p:nvPicPr>
                      <p:cNvPr id="113673" name="对象 8">
                        <a:extLst>
                          <a:ext uri="{FF2B5EF4-FFF2-40B4-BE49-F238E27FC236}">
                            <a16:creationId xmlns:a16="http://schemas.microsoft.com/office/drawing/2014/main" id="{D303B185-DC97-4006-843A-E3CC805088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1677712"/>
                        <a:ext cx="2209800" cy="4691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9">
            <a:extLst>
              <a:ext uri="{FF2B5EF4-FFF2-40B4-BE49-F238E27FC236}">
                <a16:creationId xmlns:a16="http://schemas.microsoft.com/office/drawing/2014/main" id="{B25BD246-A7AB-4B85-94C2-46B0481951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147" y="2913823"/>
            <a:ext cx="78486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对数函数有以下性质：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</p:txBody>
      </p:sp>
      <p:graphicFrame>
        <p:nvGraphicFramePr>
          <p:cNvPr id="17" name="对象 11">
            <a:extLst>
              <a:ext uri="{FF2B5EF4-FFF2-40B4-BE49-F238E27FC236}">
                <a16:creationId xmlns:a16="http://schemas.microsoft.com/office/drawing/2014/main" id="{1584DE16-E170-4CFD-B951-9ADEABE1EF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710192"/>
              </p:ext>
            </p:extLst>
          </p:nvPr>
        </p:nvGraphicFramePr>
        <p:xfrm>
          <a:off x="974197" y="3353560"/>
          <a:ext cx="5373688" cy="1312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385" name="Equation" r:id="rId12" imgW="3225800" imgH="800100" progId="Equation.DSMT4">
                  <p:embed/>
                </p:oleObj>
              </mc:Choice>
              <mc:Fallback>
                <p:oleObj name="Equation" r:id="rId12" imgW="3225800" imgH="800100" progId="Equation.DSMT4">
                  <p:embed/>
                  <p:pic>
                    <p:nvPicPr>
                      <p:cNvPr id="113676" name="对象 11">
                        <a:extLst>
                          <a:ext uri="{FF2B5EF4-FFF2-40B4-BE49-F238E27FC236}">
                            <a16:creationId xmlns:a16="http://schemas.microsoft.com/office/drawing/2014/main" id="{34D73B8C-746F-4162-98AB-A1060EFBE1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4197" y="3353560"/>
                        <a:ext cx="5373688" cy="1312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object 8">
            <a:extLst>
              <a:ext uri="{FF2B5EF4-FFF2-40B4-BE49-F238E27FC236}">
                <a16:creationId xmlns:a16="http://schemas.microsoft.com/office/drawing/2014/main" id="{B7EF5E79-0890-4E9C-9C20-D533EE2F832D}"/>
              </a:ext>
            </a:extLst>
          </p:cNvPr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65343" y="137898"/>
            <a:ext cx="313944" cy="656844"/>
          </a:xfrm>
          <a:prstGeom prst="rect">
            <a:avLst/>
          </a:prstGeom>
        </p:spPr>
      </p:pic>
      <p:sp>
        <p:nvSpPr>
          <p:cNvPr id="20" name="object 9">
            <a:extLst>
              <a:ext uri="{FF2B5EF4-FFF2-40B4-BE49-F238E27FC236}">
                <a16:creationId xmlns:a16="http://schemas.microsoft.com/office/drawing/2014/main" id="{8014DFDA-0508-42EF-A897-D4B7704D90C1}"/>
              </a:ext>
            </a:extLst>
          </p:cNvPr>
          <p:cNvSpPr/>
          <p:nvPr/>
        </p:nvSpPr>
        <p:spPr>
          <a:xfrm>
            <a:off x="573014" y="816840"/>
            <a:ext cx="6778625" cy="0"/>
          </a:xfrm>
          <a:custGeom>
            <a:avLst/>
            <a:gdLst/>
            <a:ahLst/>
            <a:cxnLst/>
            <a:rect l="l" t="t" r="r" b="b"/>
            <a:pathLst>
              <a:path w="6778625">
                <a:moveTo>
                  <a:pt x="0" y="0"/>
                </a:moveTo>
                <a:lnTo>
                  <a:pt x="6778625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7221209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63EB69-F142-4D13-8FE3-EA3D15BD0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23" y="352357"/>
            <a:ext cx="9652000" cy="563562"/>
          </a:xfrm>
        </p:spPr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离散对数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---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指标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F432C1-2513-4BF7-AFED-EC5DA81D6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652" y="5057050"/>
            <a:ext cx="11176000" cy="890587"/>
          </a:xfrm>
        </p:spPr>
        <p:txBody>
          <a:bodyPr/>
          <a:lstStyle/>
          <a:p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</a:rPr>
              <a:t>模素数</a:t>
            </a:r>
            <a:r>
              <a:rPr lang="en-US" altLang="zh-CN" sz="2400" b="0" dirty="0"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</a:rPr>
              <a:t>的原根</a:t>
            </a:r>
            <a:r>
              <a:rPr lang="en-US" altLang="zh-CN" sz="2400" b="0" dirty="0">
                <a:latin typeface="宋体" panose="02010600030101010101" pitchFamily="2" charset="-122"/>
                <a:ea typeface="宋体" panose="02010600030101010101" pitchFamily="2" charset="-122"/>
              </a:rPr>
              <a:t>g</a:t>
            </a: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</a:rPr>
              <a:t>体现在每个模</a:t>
            </a:r>
            <a:r>
              <a:rPr lang="en-US" altLang="zh-CN" sz="2400" b="0" dirty="0"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</a:rPr>
              <a:t>的非零数以</a:t>
            </a:r>
            <a:r>
              <a:rPr lang="en-US" altLang="zh-CN" sz="2400" b="0" dirty="0">
                <a:latin typeface="宋体" panose="02010600030101010101" pitchFamily="2" charset="-122"/>
                <a:ea typeface="宋体" panose="02010600030101010101" pitchFamily="2" charset="-122"/>
              </a:rPr>
              <a:t>g</a:t>
            </a: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</a:rPr>
              <a:t>的幂次出现，因此，对任何数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b="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</a:rPr>
              <a:t>我们可选择幂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</a:rPr>
              <a:t>   中恰好有一个与</a:t>
            </a:r>
            <a:r>
              <a:rPr lang="en-US" altLang="zh-CN" sz="2400" b="0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</a:rPr>
              <a:t>模</a:t>
            </a:r>
            <a:r>
              <a:rPr lang="en-US" altLang="zh-CN" sz="2400" b="0" dirty="0"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</a:rPr>
              <a:t>同余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A4B384-CE8C-4939-AB87-EAB814FBF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2024/4/21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51CC054-384B-43F3-B9C7-E8C4F35A77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63</a:t>
            </a:fld>
            <a:endParaRPr lang="en-US" altLang="zh-CN"/>
          </a:p>
        </p:txBody>
      </p:sp>
      <p:sp>
        <p:nvSpPr>
          <p:cNvPr id="6" name="文本框 3">
            <a:extLst>
              <a:ext uri="{FF2B5EF4-FFF2-40B4-BE49-F238E27FC236}">
                <a16:creationId xmlns:a16="http://schemas.microsoft.com/office/drawing/2014/main" id="{2370EE46-5A3F-4873-BF49-D7BDA8113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974" y="1009201"/>
            <a:ext cx="77438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因此对任意                       ，都存在唯一的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   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，使得                  。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称    为模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p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下以    为底    的指标，记为                  。</a:t>
            </a:r>
          </a:p>
        </p:txBody>
      </p:sp>
      <p:graphicFrame>
        <p:nvGraphicFramePr>
          <p:cNvPr id="7" name="对象 5">
            <a:extLst>
              <a:ext uri="{FF2B5EF4-FFF2-40B4-BE49-F238E27FC236}">
                <a16:creationId xmlns:a16="http://schemas.microsoft.com/office/drawing/2014/main" id="{DEDCF2B3-97C3-4CB7-A7E5-7A58C540A5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00338" y="1060450"/>
          <a:ext cx="1584325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09" name="Equation" r:id="rId3" imgW="971950" imgH="217410" progId="Equation.DSMT4">
                  <p:embed/>
                </p:oleObj>
              </mc:Choice>
              <mc:Fallback>
                <p:oleObj name="Equation" r:id="rId3" imgW="971950" imgH="217410" progId="Equation.DSMT4">
                  <p:embed/>
                  <p:pic>
                    <p:nvPicPr>
                      <p:cNvPr id="114692" name="对象 5">
                        <a:extLst>
                          <a:ext uri="{FF2B5EF4-FFF2-40B4-BE49-F238E27FC236}">
                            <a16:creationId xmlns:a16="http://schemas.microsoft.com/office/drawing/2014/main" id="{FAF1EB3F-39BC-4187-A630-60F51907A2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1060450"/>
                        <a:ext cx="1584325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47A40291-53B0-4E2F-AF86-BA4322E410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88125" y="1060450"/>
          <a:ext cx="1417638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10" name="Equation" r:id="rId5" imgW="933583" imgH="217410" progId="Equation.DSMT4">
                  <p:embed/>
                </p:oleObj>
              </mc:Choice>
              <mc:Fallback>
                <p:oleObj name="Equation" r:id="rId5" imgW="933583" imgH="217410" progId="Equation.DSMT4">
                  <p:embed/>
                  <p:pic>
                    <p:nvPicPr>
                      <p:cNvPr id="114694" name="对象 7">
                        <a:extLst>
                          <a:ext uri="{FF2B5EF4-FFF2-40B4-BE49-F238E27FC236}">
                            <a16:creationId xmlns:a16="http://schemas.microsoft.com/office/drawing/2014/main" id="{5BBC493A-EFC5-42AD-83DA-3475F2D1DA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1060450"/>
                        <a:ext cx="1417638" cy="331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9">
            <a:extLst>
              <a:ext uri="{FF2B5EF4-FFF2-40B4-BE49-F238E27FC236}">
                <a16:creationId xmlns:a16="http://schemas.microsoft.com/office/drawing/2014/main" id="{6C25E569-E173-4B3E-B54D-01632C50BC9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76375" y="1406525"/>
          <a:ext cx="1319213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11" name="Equation" r:id="rId7" imgW="845170" imgH="230501" progId="Equation.DSMT4">
                  <p:embed/>
                </p:oleObj>
              </mc:Choice>
              <mc:Fallback>
                <p:oleObj name="Equation" r:id="rId7" imgW="845170" imgH="230501" progId="Equation.DSMT4">
                  <p:embed/>
                  <p:pic>
                    <p:nvPicPr>
                      <p:cNvPr id="114696" name="对象 9">
                        <a:extLst>
                          <a:ext uri="{FF2B5EF4-FFF2-40B4-BE49-F238E27FC236}">
                            <a16:creationId xmlns:a16="http://schemas.microsoft.com/office/drawing/2014/main" id="{85CE5873-42AB-4E17-BB69-3FA9AFCB7E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1406525"/>
                        <a:ext cx="1319213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11">
            <a:extLst>
              <a:ext uri="{FF2B5EF4-FFF2-40B4-BE49-F238E27FC236}">
                <a16:creationId xmlns:a16="http://schemas.microsoft.com/office/drawing/2014/main" id="{34201F07-71DD-42AB-8EA5-4823818E90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57325" y="1804988"/>
          <a:ext cx="179388" cy="33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12" name="Equation" r:id="rId9" imgW="91645" imgH="170197" progId="Equation.DSMT4">
                  <p:embed/>
                </p:oleObj>
              </mc:Choice>
              <mc:Fallback>
                <p:oleObj name="Equation" r:id="rId9" imgW="91645" imgH="170197" progId="Equation.DSMT4">
                  <p:embed/>
                  <p:pic>
                    <p:nvPicPr>
                      <p:cNvPr id="114698" name="对象 11">
                        <a:extLst>
                          <a:ext uri="{FF2B5EF4-FFF2-40B4-BE49-F238E27FC236}">
                            <a16:creationId xmlns:a16="http://schemas.microsoft.com/office/drawing/2014/main" id="{602C244A-91ED-4E51-AA27-88081438FC5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7325" y="1804988"/>
                        <a:ext cx="179388" cy="33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3">
            <a:extLst>
              <a:ext uri="{FF2B5EF4-FFF2-40B4-BE49-F238E27FC236}">
                <a16:creationId xmlns:a16="http://schemas.microsoft.com/office/drawing/2014/main" id="{290C3D73-22AC-4767-9AF1-F659802BFC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70250" y="1828800"/>
          <a:ext cx="252413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13" name="Equation" r:id="rId11" imgW="132163" imgH="145379" progId="Equation.DSMT4">
                  <p:embed/>
                </p:oleObj>
              </mc:Choice>
              <mc:Fallback>
                <p:oleObj name="Equation" r:id="rId11" imgW="132163" imgH="145379" progId="Equation.DSMT4">
                  <p:embed/>
                  <p:pic>
                    <p:nvPicPr>
                      <p:cNvPr id="114700" name="对象 13">
                        <a:extLst>
                          <a:ext uri="{FF2B5EF4-FFF2-40B4-BE49-F238E27FC236}">
                            <a16:creationId xmlns:a16="http://schemas.microsoft.com/office/drawing/2014/main" id="{B75F2326-D726-46B2-A512-B57FF927A6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0250" y="1828800"/>
                        <a:ext cx="252413" cy="290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4">
            <a:extLst>
              <a:ext uri="{FF2B5EF4-FFF2-40B4-BE49-F238E27FC236}">
                <a16:creationId xmlns:a16="http://schemas.microsoft.com/office/drawing/2014/main" id="{A082F361-4731-461E-B500-BDAC5241B2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60838" y="1797050"/>
          <a:ext cx="244475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14" name="Equation" r:id="rId13" imgW="126725" imgH="177415" progId="Equation.DSMT4">
                  <p:embed/>
                </p:oleObj>
              </mc:Choice>
              <mc:Fallback>
                <p:oleObj name="Equation" r:id="rId13" imgW="126725" imgH="177415" progId="Equation.DSMT4">
                  <p:embed/>
                  <p:pic>
                    <p:nvPicPr>
                      <p:cNvPr id="114701" name="对象 14">
                        <a:extLst>
                          <a:ext uri="{FF2B5EF4-FFF2-40B4-BE49-F238E27FC236}">
                            <a16:creationId xmlns:a16="http://schemas.microsoft.com/office/drawing/2014/main" id="{B2E9999C-EA28-4DDA-8C06-C810A8DD69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0838" y="1797050"/>
                        <a:ext cx="244475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6">
            <a:extLst>
              <a:ext uri="{FF2B5EF4-FFF2-40B4-BE49-F238E27FC236}">
                <a16:creationId xmlns:a16="http://schemas.microsoft.com/office/drawing/2014/main" id="{E2CA0E06-DCA0-433E-8CD1-A9B83DCDC8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73800" y="1763713"/>
          <a:ext cx="1331913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15" name="Equation" r:id="rId15" imgW="803238" imgH="254996" progId="Equation.DSMT4">
                  <p:embed/>
                </p:oleObj>
              </mc:Choice>
              <mc:Fallback>
                <p:oleObj name="Equation" r:id="rId15" imgW="803238" imgH="254996" progId="Equation.DSMT4">
                  <p:embed/>
                  <p:pic>
                    <p:nvPicPr>
                      <p:cNvPr id="114703" name="对象 16">
                        <a:extLst>
                          <a:ext uri="{FF2B5EF4-FFF2-40B4-BE49-F238E27FC236}">
                            <a16:creationId xmlns:a16="http://schemas.microsoft.com/office/drawing/2014/main" id="{9D722A77-52BF-4AB5-8F58-CC5862F1936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3800" y="1763713"/>
                        <a:ext cx="1331913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7">
            <a:extLst>
              <a:ext uri="{FF2B5EF4-FFF2-40B4-BE49-F238E27FC236}">
                <a16:creationId xmlns:a16="http://schemas.microsoft.com/office/drawing/2014/main" id="{316CE4F9-220A-4B8B-8C05-3887F64DC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2511425"/>
            <a:ext cx="7178675" cy="209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指标有以下性质：</a:t>
            </a:r>
          </a:p>
          <a:p>
            <a:pPr>
              <a:lnSpc>
                <a:spcPts val="35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(1)	 </a:t>
            </a:r>
          </a:p>
          <a:p>
            <a:pPr>
              <a:lnSpc>
                <a:spcPts val="35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(2)	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这两个性质分别由以下关系可得： 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                                                  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5" name="对象 19">
            <a:extLst>
              <a:ext uri="{FF2B5EF4-FFF2-40B4-BE49-F238E27FC236}">
                <a16:creationId xmlns:a16="http://schemas.microsoft.com/office/drawing/2014/main" id="{30E74ED2-7D59-4808-AA5D-FCF83DB1AF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39888" y="2986088"/>
          <a:ext cx="1385887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16" name="Equation" r:id="rId17" imgW="841487" imgH="254996" progId="Equation.DSMT4">
                  <p:embed/>
                </p:oleObj>
              </mc:Choice>
              <mc:Fallback>
                <p:oleObj name="Equation" r:id="rId17" imgW="841487" imgH="254996" progId="Equation.DSMT4">
                  <p:embed/>
                  <p:pic>
                    <p:nvPicPr>
                      <p:cNvPr id="114706" name="对象 19">
                        <a:extLst>
                          <a:ext uri="{FF2B5EF4-FFF2-40B4-BE49-F238E27FC236}">
                            <a16:creationId xmlns:a16="http://schemas.microsoft.com/office/drawing/2014/main" id="{506A7957-B211-42C7-9793-04881DCE8D5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9888" y="2986088"/>
                        <a:ext cx="1385887" cy="40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21">
            <a:extLst>
              <a:ext uri="{FF2B5EF4-FFF2-40B4-BE49-F238E27FC236}">
                <a16:creationId xmlns:a16="http://schemas.microsoft.com/office/drawing/2014/main" id="{798D8B81-7E72-4631-804A-3FE62E6A89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39888" y="3465513"/>
          <a:ext cx="1385887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17" name="Equation" r:id="rId19" imgW="854237" imgH="254996" progId="Equation.DSMT4">
                  <p:embed/>
                </p:oleObj>
              </mc:Choice>
              <mc:Fallback>
                <p:oleObj name="Equation" r:id="rId19" imgW="854237" imgH="254996" progId="Equation.DSMT4">
                  <p:embed/>
                  <p:pic>
                    <p:nvPicPr>
                      <p:cNvPr id="114708" name="对象 21">
                        <a:extLst>
                          <a:ext uri="{FF2B5EF4-FFF2-40B4-BE49-F238E27FC236}">
                            <a16:creationId xmlns:a16="http://schemas.microsoft.com/office/drawing/2014/main" id="{F4F17174-C1A7-46F8-8289-4FEC3F2F01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9888" y="3465513"/>
                        <a:ext cx="1385887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23">
            <a:extLst>
              <a:ext uri="{FF2B5EF4-FFF2-40B4-BE49-F238E27FC236}">
                <a16:creationId xmlns:a16="http://schemas.microsoft.com/office/drawing/2014/main" id="{715D85E3-CE42-43E2-A668-8FB0D30996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6394316"/>
              </p:ext>
            </p:extLst>
          </p:nvPr>
        </p:nvGraphicFramePr>
        <p:xfrm>
          <a:off x="1370082" y="4213086"/>
          <a:ext cx="5431476" cy="5365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18" name="Equation" r:id="rId21" imgW="2312404" imgH="228699" progId="Equation.DSMT4">
                  <p:embed/>
                </p:oleObj>
              </mc:Choice>
              <mc:Fallback>
                <p:oleObj name="Equation" r:id="rId21" imgW="2312404" imgH="228699" progId="Equation.DSMT4">
                  <p:embed/>
                  <p:pic>
                    <p:nvPicPr>
                      <p:cNvPr id="114710" name="对象 23">
                        <a:extLst>
                          <a:ext uri="{FF2B5EF4-FFF2-40B4-BE49-F238E27FC236}">
                            <a16:creationId xmlns:a16="http://schemas.microsoft.com/office/drawing/2014/main" id="{8A409FB6-6881-45B4-98EC-D24680FC58E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0082" y="4213086"/>
                        <a:ext cx="5431476" cy="5365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object 8">
            <a:extLst>
              <a:ext uri="{FF2B5EF4-FFF2-40B4-BE49-F238E27FC236}">
                <a16:creationId xmlns:a16="http://schemas.microsoft.com/office/drawing/2014/main" id="{B7EF5E79-0890-4E9C-9C20-D533EE2F832D}"/>
              </a:ext>
            </a:extLst>
          </p:cNvPr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87679" y="302133"/>
            <a:ext cx="313944" cy="656844"/>
          </a:xfrm>
          <a:prstGeom prst="rect">
            <a:avLst/>
          </a:prstGeom>
        </p:spPr>
      </p:pic>
      <p:sp>
        <p:nvSpPr>
          <p:cNvPr id="19" name="object 9">
            <a:extLst>
              <a:ext uri="{FF2B5EF4-FFF2-40B4-BE49-F238E27FC236}">
                <a16:creationId xmlns:a16="http://schemas.microsoft.com/office/drawing/2014/main" id="{8014DFDA-0508-42EF-A897-D4B7704D90C1}"/>
              </a:ext>
            </a:extLst>
          </p:cNvPr>
          <p:cNvSpPr/>
          <p:nvPr/>
        </p:nvSpPr>
        <p:spPr>
          <a:xfrm>
            <a:off x="895350" y="981075"/>
            <a:ext cx="6778625" cy="0"/>
          </a:xfrm>
          <a:custGeom>
            <a:avLst/>
            <a:gdLst/>
            <a:ahLst/>
            <a:cxnLst/>
            <a:rect l="l" t="t" r="r" b="b"/>
            <a:pathLst>
              <a:path w="6778625">
                <a:moveTo>
                  <a:pt x="0" y="0"/>
                </a:moveTo>
                <a:lnTo>
                  <a:pt x="6778625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/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7CD2FBAC-DBFB-4139-B176-4AA57BD2C3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1474063"/>
              </p:ext>
            </p:extLst>
          </p:nvPr>
        </p:nvGraphicFramePr>
        <p:xfrm>
          <a:off x="10667139" y="5057050"/>
          <a:ext cx="1105209" cy="4452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19" name="Equation" r:id="rId24" imgW="711000" imgH="203040" progId="Equation.DSMT4">
                  <p:embed/>
                </p:oleObj>
              </mc:Choice>
              <mc:Fallback>
                <p:oleObj name="Equation" r:id="rId24" imgW="7110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0667139" y="5057050"/>
                        <a:ext cx="1105209" cy="4452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图片 21">
            <a:extLst>
              <a:ext uri="{FF2B5EF4-FFF2-40B4-BE49-F238E27FC236}">
                <a16:creationId xmlns:a16="http://schemas.microsoft.com/office/drawing/2014/main" id="{5CBD7F8B-018C-4667-A310-70FE6B15FF9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340" y="5490311"/>
            <a:ext cx="3781226" cy="46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506396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B13729-492A-4772-B742-0D3112AED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193" y="246477"/>
            <a:ext cx="9652000" cy="563562"/>
          </a:xfrm>
        </p:spPr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离散对数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---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指标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3041C7-A12B-44C9-8C3B-38DF07951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5410200"/>
            <a:ext cx="11176000" cy="9144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4D9A06-E817-4964-A347-438A3D856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2024/4/21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465C2B1-D743-475A-A28B-B733D513C0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64</a:t>
            </a:fld>
            <a:endParaRPr lang="en-US" altLang="zh-CN"/>
          </a:p>
        </p:txBody>
      </p:sp>
      <p:sp>
        <p:nvSpPr>
          <p:cNvPr id="6" name="文本框 1">
            <a:extLst>
              <a:ext uri="{FF2B5EF4-FFF2-40B4-BE49-F238E27FC236}">
                <a16:creationId xmlns:a16="http://schemas.microsoft.com/office/drawing/2014/main" id="{A8A59264-0BC7-4BC3-B657-2AD22234E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931862"/>
            <a:ext cx="7775575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【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5- 11】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设         ，则            ，       是     的一个本原根，   的不同的幂为（模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下）：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由此可得 的指数表如表所示。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重新排列表，可求每一与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互素的数的指标如表所示。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7" name="对象 3">
            <a:extLst>
              <a:ext uri="{FF2B5EF4-FFF2-40B4-BE49-F238E27FC236}">
                <a16:creationId xmlns:a16="http://schemas.microsoft.com/office/drawing/2014/main" id="{B0A3A270-4D45-435C-B56D-58644E6429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901877"/>
              </p:ext>
            </p:extLst>
          </p:nvPr>
        </p:nvGraphicFramePr>
        <p:xfrm>
          <a:off x="1633537" y="1365250"/>
          <a:ext cx="684213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286" name="Equation" r:id="rId3" imgW="387048" imgH="206425" progId="Equation.DSMT4">
                  <p:embed/>
                </p:oleObj>
              </mc:Choice>
              <mc:Fallback>
                <p:oleObj name="Equation" r:id="rId3" imgW="387048" imgH="206425" progId="Equation.DSMT4">
                  <p:embed/>
                  <p:pic>
                    <p:nvPicPr>
                      <p:cNvPr id="115716" name="对象 3">
                        <a:extLst>
                          <a:ext uri="{FF2B5EF4-FFF2-40B4-BE49-F238E27FC236}">
                            <a16:creationId xmlns:a16="http://schemas.microsoft.com/office/drawing/2014/main" id="{26FB52AC-F70A-4940-8598-AD0C4DC2B7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3537" y="1365250"/>
                        <a:ext cx="684213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5">
            <a:extLst>
              <a:ext uri="{FF2B5EF4-FFF2-40B4-BE49-F238E27FC236}">
                <a16:creationId xmlns:a16="http://schemas.microsoft.com/office/drawing/2014/main" id="{B1F887D0-9614-42F9-ABAA-58B9D216B7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0123065"/>
              </p:ext>
            </p:extLst>
          </p:nvPr>
        </p:nvGraphicFramePr>
        <p:xfrm>
          <a:off x="2930525" y="1365250"/>
          <a:ext cx="866775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287" name="Equation" r:id="rId5" imgW="575748" imgH="217505" progId="Equation.DSMT4">
                  <p:embed/>
                </p:oleObj>
              </mc:Choice>
              <mc:Fallback>
                <p:oleObj name="Equation" r:id="rId5" imgW="575748" imgH="217505" progId="Equation.DSMT4">
                  <p:embed/>
                  <p:pic>
                    <p:nvPicPr>
                      <p:cNvPr id="115718" name="对象 5">
                        <a:extLst>
                          <a:ext uri="{FF2B5EF4-FFF2-40B4-BE49-F238E27FC236}">
                            <a16:creationId xmlns:a16="http://schemas.microsoft.com/office/drawing/2014/main" id="{C998C114-8588-4A50-BACA-139E640F9CD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0525" y="1365250"/>
                        <a:ext cx="866775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7">
            <a:extLst>
              <a:ext uri="{FF2B5EF4-FFF2-40B4-BE49-F238E27FC236}">
                <a16:creationId xmlns:a16="http://schemas.microsoft.com/office/drawing/2014/main" id="{49DC06EB-ADD9-4C16-BD50-48896E7047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9750277"/>
              </p:ext>
            </p:extLst>
          </p:nvPr>
        </p:nvGraphicFramePr>
        <p:xfrm>
          <a:off x="4010025" y="1379537"/>
          <a:ext cx="68421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288" name="Equation" r:id="rId7" imgW="373981" imgH="180543" progId="Equation.DSMT4">
                  <p:embed/>
                </p:oleObj>
              </mc:Choice>
              <mc:Fallback>
                <p:oleObj name="Equation" r:id="rId7" imgW="373981" imgH="180543" progId="Equation.DSMT4">
                  <p:embed/>
                  <p:pic>
                    <p:nvPicPr>
                      <p:cNvPr id="115720" name="对象 7">
                        <a:extLst>
                          <a:ext uri="{FF2B5EF4-FFF2-40B4-BE49-F238E27FC236}">
                            <a16:creationId xmlns:a16="http://schemas.microsoft.com/office/drawing/2014/main" id="{AA6C1EA6-469B-4628-96E2-7428F1A4D2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0025" y="1379537"/>
                        <a:ext cx="684212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8">
            <a:extLst>
              <a:ext uri="{FF2B5EF4-FFF2-40B4-BE49-F238E27FC236}">
                <a16:creationId xmlns:a16="http://schemas.microsoft.com/office/drawing/2014/main" id="{830D2D47-DBB7-48F5-89F8-E120234B25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6917181"/>
              </p:ext>
            </p:extLst>
          </p:nvPr>
        </p:nvGraphicFramePr>
        <p:xfrm>
          <a:off x="5024437" y="1401762"/>
          <a:ext cx="268288" cy="30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289" name="Equation" r:id="rId9" imgW="152268" imgH="164957" progId="Equation.DSMT4">
                  <p:embed/>
                </p:oleObj>
              </mc:Choice>
              <mc:Fallback>
                <p:oleObj name="Equation" r:id="rId9" imgW="152268" imgH="164957" progId="Equation.DSMT4">
                  <p:embed/>
                  <p:pic>
                    <p:nvPicPr>
                      <p:cNvPr id="115721" name="对象 8">
                        <a:extLst>
                          <a:ext uri="{FF2B5EF4-FFF2-40B4-BE49-F238E27FC236}">
                            <a16:creationId xmlns:a16="http://schemas.microsoft.com/office/drawing/2014/main" id="{4EE71448-3121-452B-9495-2711126965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4437" y="1401762"/>
                        <a:ext cx="268288" cy="300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99BDE7D7-DBB2-4872-919C-CF0D82B8AA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2934901"/>
              </p:ext>
            </p:extLst>
          </p:nvPr>
        </p:nvGraphicFramePr>
        <p:xfrm>
          <a:off x="7394575" y="1382712"/>
          <a:ext cx="274637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290" name="Equation" r:id="rId11" imgW="132163" imgH="145379" progId="Equation.DSMT4">
                  <p:embed/>
                </p:oleObj>
              </mc:Choice>
              <mc:Fallback>
                <p:oleObj name="Equation" r:id="rId11" imgW="132163" imgH="145379" progId="Equation.DSMT4">
                  <p:embed/>
                  <p:pic>
                    <p:nvPicPr>
                      <p:cNvPr id="115723" name="对象 10">
                        <a:extLst>
                          <a:ext uri="{FF2B5EF4-FFF2-40B4-BE49-F238E27FC236}">
                            <a16:creationId xmlns:a16="http://schemas.microsoft.com/office/drawing/2014/main" id="{86F6C09B-7C4D-412C-AF20-43C5799C9C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4575" y="1382712"/>
                        <a:ext cx="274637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2">
            <a:extLst>
              <a:ext uri="{FF2B5EF4-FFF2-40B4-BE49-F238E27FC236}">
                <a16:creationId xmlns:a16="http://schemas.microsoft.com/office/drawing/2014/main" id="{09EAB22A-A6C6-422C-9CE6-E98FC21367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2701953"/>
              </p:ext>
            </p:extLst>
          </p:nvPr>
        </p:nvGraphicFramePr>
        <p:xfrm>
          <a:off x="1974850" y="2097087"/>
          <a:ext cx="569912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291" name="Equation" r:id="rId13" imgW="3175000" imgH="228600" progId="Equation.DSMT4">
                  <p:embed/>
                </p:oleObj>
              </mc:Choice>
              <mc:Fallback>
                <p:oleObj name="Equation" r:id="rId13" imgW="3175000" imgH="228600" progId="Equation.DSMT4">
                  <p:embed/>
                  <p:pic>
                    <p:nvPicPr>
                      <p:cNvPr id="115725" name="对象 12">
                        <a:extLst>
                          <a:ext uri="{FF2B5EF4-FFF2-40B4-BE49-F238E27FC236}">
                            <a16:creationId xmlns:a16="http://schemas.microsoft.com/office/drawing/2014/main" id="{16163F6D-EBAD-47CA-AFF0-1F479CCF9F8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4850" y="2097087"/>
                        <a:ext cx="5699125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95576EEB-3F9C-4582-92A7-F5A319B02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58907"/>
              </p:ext>
            </p:extLst>
          </p:nvPr>
        </p:nvGraphicFramePr>
        <p:xfrm>
          <a:off x="1439861" y="2858673"/>
          <a:ext cx="6229351" cy="874714"/>
        </p:xfrm>
        <a:graphic>
          <a:graphicData uri="http://schemas.openxmlformats.org/drawingml/2006/table">
            <a:tbl>
              <a:tblPr firstRow="1" firstCol="1" bandRow="1"/>
              <a:tblGrid>
                <a:gridCol w="889800">
                  <a:extLst>
                    <a:ext uri="{9D8B030D-6E8A-4147-A177-3AD203B41FA5}">
                      <a16:colId xmlns:a16="http://schemas.microsoft.com/office/drawing/2014/main" val="1847194020"/>
                    </a:ext>
                  </a:extLst>
                </a:gridCol>
                <a:gridCol w="889800">
                  <a:extLst>
                    <a:ext uri="{9D8B030D-6E8A-4147-A177-3AD203B41FA5}">
                      <a16:colId xmlns:a16="http://schemas.microsoft.com/office/drawing/2014/main" val="1639219770"/>
                    </a:ext>
                  </a:extLst>
                </a:gridCol>
                <a:gridCol w="889800">
                  <a:extLst>
                    <a:ext uri="{9D8B030D-6E8A-4147-A177-3AD203B41FA5}">
                      <a16:colId xmlns:a16="http://schemas.microsoft.com/office/drawing/2014/main" val="4018288385"/>
                    </a:ext>
                  </a:extLst>
                </a:gridCol>
                <a:gridCol w="889800">
                  <a:extLst>
                    <a:ext uri="{9D8B030D-6E8A-4147-A177-3AD203B41FA5}">
                      <a16:colId xmlns:a16="http://schemas.microsoft.com/office/drawing/2014/main" val="1747426057"/>
                    </a:ext>
                  </a:extLst>
                </a:gridCol>
                <a:gridCol w="889800">
                  <a:extLst>
                    <a:ext uri="{9D8B030D-6E8A-4147-A177-3AD203B41FA5}">
                      <a16:colId xmlns:a16="http://schemas.microsoft.com/office/drawing/2014/main" val="3599563418"/>
                    </a:ext>
                  </a:extLst>
                </a:gridCol>
                <a:gridCol w="889800">
                  <a:extLst>
                    <a:ext uri="{9D8B030D-6E8A-4147-A177-3AD203B41FA5}">
                      <a16:colId xmlns:a16="http://schemas.microsoft.com/office/drawing/2014/main" val="3737968897"/>
                    </a:ext>
                  </a:extLst>
                </a:gridCol>
                <a:gridCol w="890551">
                  <a:extLst>
                    <a:ext uri="{9D8B030D-6E8A-4147-A177-3AD203B41FA5}">
                      <a16:colId xmlns:a16="http://schemas.microsoft.com/office/drawing/2014/main" val="508681885"/>
                    </a:ext>
                  </a:extLst>
                </a:gridCol>
              </a:tblGrid>
              <a:tr h="43735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指标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 Light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 Light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 Light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 Light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 Light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 Light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9576879"/>
                  </a:ext>
                </a:extLst>
              </a:tr>
              <a:tr h="43735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指数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 Light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 Light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 Light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 Light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 Light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 Light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329774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32A1C883-0F44-4F6B-B544-64518542E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64908"/>
              </p:ext>
            </p:extLst>
          </p:nvPr>
        </p:nvGraphicFramePr>
        <p:xfrm>
          <a:off x="1633537" y="4511745"/>
          <a:ext cx="6300787" cy="908050"/>
        </p:xfrm>
        <a:graphic>
          <a:graphicData uri="http://schemas.openxmlformats.org/drawingml/2006/table">
            <a:tbl>
              <a:tblPr firstRow="1" firstCol="1" bandRow="1"/>
              <a:tblGrid>
                <a:gridCol w="900004">
                  <a:extLst>
                    <a:ext uri="{9D8B030D-6E8A-4147-A177-3AD203B41FA5}">
                      <a16:colId xmlns:a16="http://schemas.microsoft.com/office/drawing/2014/main" val="1765976597"/>
                    </a:ext>
                  </a:extLst>
                </a:gridCol>
                <a:gridCol w="900004">
                  <a:extLst>
                    <a:ext uri="{9D8B030D-6E8A-4147-A177-3AD203B41FA5}">
                      <a16:colId xmlns:a16="http://schemas.microsoft.com/office/drawing/2014/main" val="2823861846"/>
                    </a:ext>
                  </a:extLst>
                </a:gridCol>
                <a:gridCol w="900004">
                  <a:extLst>
                    <a:ext uri="{9D8B030D-6E8A-4147-A177-3AD203B41FA5}">
                      <a16:colId xmlns:a16="http://schemas.microsoft.com/office/drawing/2014/main" val="3895180586"/>
                    </a:ext>
                  </a:extLst>
                </a:gridCol>
                <a:gridCol w="900004">
                  <a:extLst>
                    <a:ext uri="{9D8B030D-6E8A-4147-A177-3AD203B41FA5}">
                      <a16:colId xmlns:a16="http://schemas.microsoft.com/office/drawing/2014/main" val="381858075"/>
                    </a:ext>
                  </a:extLst>
                </a:gridCol>
                <a:gridCol w="900004">
                  <a:extLst>
                    <a:ext uri="{9D8B030D-6E8A-4147-A177-3AD203B41FA5}">
                      <a16:colId xmlns:a16="http://schemas.microsoft.com/office/drawing/2014/main" val="4256553764"/>
                    </a:ext>
                  </a:extLst>
                </a:gridCol>
                <a:gridCol w="900004">
                  <a:extLst>
                    <a:ext uri="{9D8B030D-6E8A-4147-A177-3AD203B41FA5}">
                      <a16:colId xmlns:a16="http://schemas.microsoft.com/office/drawing/2014/main" val="2558537998"/>
                    </a:ext>
                  </a:extLst>
                </a:gridCol>
                <a:gridCol w="900763">
                  <a:extLst>
                    <a:ext uri="{9D8B030D-6E8A-4147-A177-3AD203B41FA5}">
                      <a16:colId xmlns:a16="http://schemas.microsoft.com/office/drawing/2014/main" val="815267019"/>
                    </a:ext>
                  </a:extLst>
                </a:gridCol>
              </a:tblGrid>
              <a:tr h="45402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数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等线" panose="02010600030101010101" pitchFamily="2" charset="-122"/>
                          <a:ea typeface="等线 Light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等线" panose="02010600030101010101" pitchFamily="2" charset="-122"/>
                          <a:ea typeface="等线 Light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等线" panose="02010600030101010101" pitchFamily="2" charset="-122"/>
                          <a:ea typeface="等线 Light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等线" panose="02010600030101010101" pitchFamily="2" charset="-122"/>
                          <a:ea typeface="等线 Light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等线" panose="02010600030101010101" pitchFamily="2" charset="-122"/>
                          <a:ea typeface="等线 Light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等线" panose="02010600030101010101" pitchFamily="2" charset="-122"/>
                          <a:ea typeface="等线 Light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2587315"/>
                  </a:ext>
                </a:extLst>
              </a:tr>
              <a:tr h="45402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指标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等线" panose="02010600030101010101" pitchFamily="2" charset="-122"/>
                          <a:ea typeface="等线 Light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等线" panose="02010600030101010101" pitchFamily="2" charset="-122"/>
                          <a:ea typeface="等线 Light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等线" panose="02010600030101010101" pitchFamily="2" charset="-122"/>
                          <a:ea typeface="等线 Light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等线" panose="02010600030101010101" pitchFamily="2" charset="-122"/>
                          <a:ea typeface="等线 Light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等线" panose="02010600030101010101" pitchFamily="2" charset="-122"/>
                          <a:ea typeface="等线 Light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等线" panose="02010600030101010101" pitchFamily="2" charset="-122"/>
                          <a:ea typeface="等线 Light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2450962"/>
                  </a:ext>
                </a:extLst>
              </a:tr>
            </a:tbl>
          </a:graphicData>
        </a:graphic>
      </p:graphicFrame>
      <p:pic>
        <p:nvPicPr>
          <p:cNvPr id="15" name="object 8">
            <a:extLst>
              <a:ext uri="{FF2B5EF4-FFF2-40B4-BE49-F238E27FC236}">
                <a16:creationId xmlns:a16="http://schemas.microsoft.com/office/drawing/2014/main" id="{B7EF5E79-0890-4E9C-9C20-D533EE2F832D}"/>
              </a:ext>
            </a:extLst>
          </p:cNvPr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86522" y="252920"/>
            <a:ext cx="313944" cy="656844"/>
          </a:xfrm>
          <a:prstGeom prst="rect">
            <a:avLst/>
          </a:prstGeom>
        </p:spPr>
      </p:pic>
      <p:sp>
        <p:nvSpPr>
          <p:cNvPr id="16" name="object 9">
            <a:extLst>
              <a:ext uri="{FF2B5EF4-FFF2-40B4-BE49-F238E27FC236}">
                <a16:creationId xmlns:a16="http://schemas.microsoft.com/office/drawing/2014/main" id="{8014DFDA-0508-42EF-A897-D4B7704D90C1}"/>
              </a:ext>
            </a:extLst>
          </p:cNvPr>
          <p:cNvSpPr/>
          <p:nvPr/>
        </p:nvSpPr>
        <p:spPr>
          <a:xfrm>
            <a:off x="794193" y="931862"/>
            <a:ext cx="6778625" cy="0"/>
          </a:xfrm>
          <a:custGeom>
            <a:avLst/>
            <a:gdLst/>
            <a:ahLst/>
            <a:cxnLst/>
            <a:rect l="l" t="t" r="r" b="b"/>
            <a:pathLst>
              <a:path w="6778625">
                <a:moveTo>
                  <a:pt x="0" y="0"/>
                </a:moveTo>
                <a:lnTo>
                  <a:pt x="6778625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6173547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CDCC00-6525-4B46-86A2-7F68CB20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469" y="298106"/>
            <a:ext cx="9652000" cy="563562"/>
          </a:xfrm>
        </p:spPr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离散对数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---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指标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29E45B-52FF-4BA1-BD5A-4CF9A78C8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2090" y="1297609"/>
            <a:ext cx="2870200" cy="811213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7DD154-7296-472A-81C7-AD726B9AD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2024/4/21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712455-E8E3-42F4-9E2D-14A9B2AA5F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65</a:t>
            </a:fld>
            <a:endParaRPr lang="en-US" altLang="zh-CN"/>
          </a:p>
        </p:txBody>
      </p:sp>
      <p:sp>
        <p:nvSpPr>
          <p:cNvPr id="6" name="文本框 1">
            <a:extLst>
              <a:ext uri="{FF2B5EF4-FFF2-40B4-BE49-F238E27FC236}">
                <a16:creationId xmlns:a16="http://schemas.microsoft.com/office/drawing/2014/main" id="{8AEC97AB-42D5-4902-880A-09A03AC864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1344613"/>
            <a:ext cx="77755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定理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5-16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若                    ，其中     为素数，   是     的本原根，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则有                     。</a:t>
            </a:r>
          </a:p>
        </p:txBody>
      </p:sp>
      <p:sp>
        <p:nvSpPr>
          <p:cNvPr id="7" name="文本框 1">
            <a:extLst>
              <a:ext uri="{FF2B5EF4-FFF2-40B4-BE49-F238E27FC236}">
                <a16:creationId xmlns:a16="http://schemas.microsoft.com/office/drawing/2014/main" id="{1B78786C-3004-4820-9F45-B971ED4F73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2620963"/>
            <a:ext cx="7416800" cy="2607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证明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因    和    互素，所以     在模    下存在逆元        ，在   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两边同乘以           ，得                       。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因    是    的本原根，   的阶为          ，所以存在一整数    ，使得                      </a:t>
            </a:r>
          </a:p>
        </p:txBody>
      </p:sp>
      <p:graphicFrame>
        <p:nvGraphicFramePr>
          <p:cNvPr id="8" name="对象 4">
            <a:extLst>
              <a:ext uri="{FF2B5EF4-FFF2-40B4-BE49-F238E27FC236}">
                <a16:creationId xmlns:a16="http://schemas.microsoft.com/office/drawing/2014/main" id="{9D1654BE-BFEC-4ED6-B190-75675B32CC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76375" y="1773238"/>
          <a:ext cx="1493838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88" name="Equation" r:id="rId3" imgW="947615" imgH="230501" progId="Equation.DSMT4">
                  <p:embed/>
                </p:oleObj>
              </mc:Choice>
              <mc:Fallback>
                <p:oleObj name="Equation" r:id="rId3" imgW="947615" imgH="230501" progId="Equation.DSMT4">
                  <p:embed/>
                  <p:pic>
                    <p:nvPicPr>
                      <p:cNvPr id="116742" name="对象 4">
                        <a:extLst>
                          <a:ext uri="{FF2B5EF4-FFF2-40B4-BE49-F238E27FC236}">
                            <a16:creationId xmlns:a16="http://schemas.microsoft.com/office/drawing/2014/main" id="{E9A6A9EE-2105-4FAB-95AE-E7810D49201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1773238"/>
                        <a:ext cx="1493838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6">
            <a:extLst>
              <a:ext uri="{FF2B5EF4-FFF2-40B4-BE49-F238E27FC236}">
                <a16:creationId xmlns:a16="http://schemas.microsoft.com/office/drawing/2014/main" id="{C18C92DF-B936-41BC-A760-031161280B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24300" y="1808163"/>
          <a:ext cx="32385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89" name="Equation" r:id="rId5" imgW="157387" imgH="170502" progId="Equation.DSMT4">
                  <p:embed/>
                </p:oleObj>
              </mc:Choice>
              <mc:Fallback>
                <p:oleObj name="Equation" r:id="rId5" imgW="157387" imgH="170502" progId="Equation.DSMT4">
                  <p:embed/>
                  <p:pic>
                    <p:nvPicPr>
                      <p:cNvPr id="116744" name="对象 6">
                        <a:extLst>
                          <a:ext uri="{FF2B5EF4-FFF2-40B4-BE49-F238E27FC236}">
                            <a16:creationId xmlns:a16="http://schemas.microsoft.com/office/drawing/2014/main" id="{541C8334-C1AC-4A9B-960C-86A0AABC15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1808163"/>
                        <a:ext cx="323850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8">
            <a:extLst>
              <a:ext uri="{FF2B5EF4-FFF2-40B4-BE49-F238E27FC236}">
                <a16:creationId xmlns:a16="http://schemas.microsoft.com/office/drawing/2014/main" id="{873358BA-7383-4EEE-A754-818A170BEB1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38850" y="1792288"/>
          <a:ext cx="32385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90" name="Equation" r:id="rId7" imgW="157387" imgH="170502" progId="Equation.DSMT4">
                  <p:embed/>
                </p:oleObj>
              </mc:Choice>
              <mc:Fallback>
                <p:oleObj name="Equation" r:id="rId7" imgW="157387" imgH="170502" progId="Equation.DSMT4">
                  <p:embed/>
                  <p:pic>
                    <p:nvPicPr>
                      <p:cNvPr id="116745" name="对象 8">
                        <a:extLst>
                          <a:ext uri="{FF2B5EF4-FFF2-40B4-BE49-F238E27FC236}">
                            <a16:creationId xmlns:a16="http://schemas.microsoft.com/office/drawing/2014/main" id="{4D73200F-5B27-44A1-9398-25C13854D69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1792288"/>
                        <a:ext cx="323850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9">
            <a:extLst>
              <a:ext uri="{FF2B5EF4-FFF2-40B4-BE49-F238E27FC236}">
                <a16:creationId xmlns:a16="http://schemas.microsoft.com/office/drawing/2014/main" id="{37AC309E-801F-4344-AC97-922AFC4A0E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02263" y="1824038"/>
          <a:ext cx="309562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91" name="Equation" r:id="rId8" imgW="126835" imgH="139518" progId="Equation.DSMT4">
                  <p:embed/>
                </p:oleObj>
              </mc:Choice>
              <mc:Fallback>
                <p:oleObj name="Equation" r:id="rId8" imgW="126835" imgH="139518" progId="Equation.DSMT4">
                  <p:embed/>
                  <p:pic>
                    <p:nvPicPr>
                      <p:cNvPr id="116746" name="对象 9">
                        <a:extLst>
                          <a:ext uri="{FF2B5EF4-FFF2-40B4-BE49-F238E27FC236}">
                            <a16:creationId xmlns:a16="http://schemas.microsoft.com/office/drawing/2014/main" id="{4ED75405-24D8-4BE5-B600-B97F1DDF48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2263" y="1824038"/>
                        <a:ext cx="309562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0">
            <a:extLst>
              <a:ext uri="{FF2B5EF4-FFF2-40B4-BE49-F238E27FC236}">
                <a16:creationId xmlns:a16="http://schemas.microsoft.com/office/drawing/2014/main" id="{0EF0D6A2-125E-41FD-968A-4709E69C638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28750" y="2163763"/>
          <a:ext cx="1462088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92" name="Equation" r:id="rId10" imgW="971950" imgH="217410" progId="Equation.DSMT4">
                  <p:embed/>
                </p:oleObj>
              </mc:Choice>
              <mc:Fallback>
                <p:oleObj name="Equation" r:id="rId10" imgW="971950" imgH="217410" progId="Equation.DSMT4">
                  <p:embed/>
                  <p:pic>
                    <p:nvPicPr>
                      <p:cNvPr id="116748" name="对象 10">
                        <a:extLst>
                          <a:ext uri="{FF2B5EF4-FFF2-40B4-BE49-F238E27FC236}">
                            <a16:creationId xmlns:a16="http://schemas.microsoft.com/office/drawing/2014/main" id="{A4F11AFC-801B-4BD5-9C0F-916E6DD120D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8750" y="2163763"/>
                        <a:ext cx="1462088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84E86FAC-DD78-4175-BE34-9BA4B8BF8E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46525" y="3184525"/>
          <a:ext cx="311150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93" name="Equation" r:id="rId12" imgW="126835" imgH="139518" progId="Equation.DSMT4">
                  <p:embed/>
                </p:oleObj>
              </mc:Choice>
              <mc:Fallback>
                <p:oleObj name="Equation" r:id="rId12" imgW="126835" imgH="139518" progId="Equation.DSMT4">
                  <p:embed/>
                  <p:pic>
                    <p:nvPicPr>
                      <p:cNvPr id="116749" name="对象 12">
                        <a:extLst>
                          <a:ext uri="{FF2B5EF4-FFF2-40B4-BE49-F238E27FC236}">
                            <a16:creationId xmlns:a16="http://schemas.microsoft.com/office/drawing/2014/main" id="{B68E8E2B-F34E-4FC0-A186-6FCF0D146AF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6525" y="3184525"/>
                        <a:ext cx="311150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96F54634-7FDF-4EA7-9B9A-D97AA898F0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76375" y="3217863"/>
          <a:ext cx="309563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94" name="Equation" r:id="rId14" imgW="126835" imgH="139518" progId="Equation.DSMT4">
                  <p:embed/>
                </p:oleObj>
              </mc:Choice>
              <mc:Fallback>
                <p:oleObj name="Equation" r:id="rId14" imgW="126835" imgH="139518" progId="Equation.DSMT4">
                  <p:embed/>
                  <p:pic>
                    <p:nvPicPr>
                      <p:cNvPr id="116750" name="对象 13">
                        <a:extLst>
                          <a:ext uri="{FF2B5EF4-FFF2-40B4-BE49-F238E27FC236}">
                            <a16:creationId xmlns:a16="http://schemas.microsoft.com/office/drawing/2014/main" id="{65CE35CD-5C2D-432F-B3C9-C2EFBE42FE5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3217863"/>
                        <a:ext cx="309563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415BD0C5-99F8-4EB2-98D8-11BE47B40DE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16488" y="3176588"/>
          <a:ext cx="323850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95" name="Equation" r:id="rId15" imgW="157387" imgH="170502" progId="Equation.DSMT4">
                  <p:embed/>
                </p:oleObj>
              </mc:Choice>
              <mc:Fallback>
                <p:oleObj name="Equation" r:id="rId15" imgW="157387" imgH="170502" progId="Equation.DSMT4">
                  <p:embed/>
                  <p:pic>
                    <p:nvPicPr>
                      <p:cNvPr id="116751" name="对象 14">
                        <a:extLst>
                          <a:ext uri="{FF2B5EF4-FFF2-40B4-BE49-F238E27FC236}">
                            <a16:creationId xmlns:a16="http://schemas.microsoft.com/office/drawing/2014/main" id="{BED70F00-8AFB-4AC0-99EE-E4DC545094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6488" y="3176588"/>
                        <a:ext cx="323850" cy="322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507A5F63-A730-44CB-B863-5AE8ED1840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70100" y="3206750"/>
          <a:ext cx="32385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96" name="Equation" r:id="rId16" imgW="157387" imgH="170502" progId="Equation.DSMT4">
                  <p:embed/>
                </p:oleObj>
              </mc:Choice>
              <mc:Fallback>
                <p:oleObj name="Equation" r:id="rId16" imgW="157387" imgH="170502" progId="Equation.DSMT4">
                  <p:embed/>
                  <p:pic>
                    <p:nvPicPr>
                      <p:cNvPr id="116752" name="对象 15">
                        <a:extLst>
                          <a:ext uri="{FF2B5EF4-FFF2-40B4-BE49-F238E27FC236}">
                            <a16:creationId xmlns:a16="http://schemas.microsoft.com/office/drawing/2014/main" id="{2EA48E62-DE48-4E84-ADA0-A6D6E76929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0100" y="3206750"/>
                        <a:ext cx="323850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D2915790-FBA4-4225-B950-453F1A1DAEE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81800" y="3082925"/>
          <a:ext cx="4540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97" name="Equation" r:id="rId17" imgW="234190" imgH="208169" progId="Equation.DSMT4">
                  <p:embed/>
                </p:oleObj>
              </mc:Choice>
              <mc:Fallback>
                <p:oleObj name="Equation" r:id="rId17" imgW="234190" imgH="208169" progId="Equation.DSMT4">
                  <p:embed/>
                  <p:pic>
                    <p:nvPicPr>
                      <p:cNvPr id="116754" name="对象 16">
                        <a:extLst>
                          <a:ext uri="{FF2B5EF4-FFF2-40B4-BE49-F238E27FC236}">
                            <a16:creationId xmlns:a16="http://schemas.microsoft.com/office/drawing/2014/main" id="{BF9F300D-FDD6-41A2-854F-492B899FCE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3082925"/>
                        <a:ext cx="454025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8">
            <a:extLst>
              <a:ext uri="{FF2B5EF4-FFF2-40B4-BE49-F238E27FC236}">
                <a16:creationId xmlns:a16="http://schemas.microsoft.com/office/drawing/2014/main" id="{75B7A1FB-BCEA-4CD6-A38C-DC2D716190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5188" y="3675063"/>
          <a:ext cx="1760537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98" name="Equation" r:id="rId19" imgW="947615" imgH="230501" progId="Equation.DSMT4">
                  <p:embed/>
                </p:oleObj>
              </mc:Choice>
              <mc:Fallback>
                <p:oleObj name="Equation" r:id="rId19" imgW="947615" imgH="230501" progId="Equation.DSMT4">
                  <p:embed/>
                  <p:pic>
                    <p:nvPicPr>
                      <p:cNvPr id="116756" name="对象 18">
                        <a:extLst>
                          <a:ext uri="{FF2B5EF4-FFF2-40B4-BE49-F238E27FC236}">
                            <a16:creationId xmlns:a16="http://schemas.microsoft.com/office/drawing/2014/main" id="{7A997082-2EA0-44DF-98BA-7D06DB02DE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188" y="3675063"/>
                        <a:ext cx="1760537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20">
            <a:extLst>
              <a:ext uri="{FF2B5EF4-FFF2-40B4-BE49-F238E27FC236}">
                <a16:creationId xmlns:a16="http://schemas.microsoft.com/office/drawing/2014/main" id="{E192E7DF-2548-4039-9036-1AE06DF6B3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41788" y="3589338"/>
          <a:ext cx="777875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99" name="Equation" r:id="rId20" imgW="386877" imgH="270814" progId="Equation.DSMT4">
                  <p:embed/>
                </p:oleObj>
              </mc:Choice>
              <mc:Fallback>
                <p:oleObj name="Equation" r:id="rId20" imgW="386877" imgH="270814" progId="Equation.DSMT4">
                  <p:embed/>
                  <p:pic>
                    <p:nvPicPr>
                      <p:cNvPr id="116758" name="对象 20">
                        <a:extLst>
                          <a:ext uri="{FF2B5EF4-FFF2-40B4-BE49-F238E27FC236}">
                            <a16:creationId xmlns:a16="http://schemas.microsoft.com/office/drawing/2014/main" id="{BC34664D-6FDE-49B3-A30A-5BF0265C27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1788" y="3589338"/>
                        <a:ext cx="777875" cy="544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22">
            <a:extLst>
              <a:ext uri="{FF2B5EF4-FFF2-40B4-BE49-F238E27FC236}">
                <a16:creationId xmlns:a16="http://schemas.microsoft.com/office/drawing/2014/main" id="{990A5657-48D7-4830-B8E4-F1C90D0A1B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34038" y="3692525"/>
          <a:ext cx="1601787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400" name="Equation" r:id="rId22" imgW="934809" imgH="230501" progId="Equation.DSMT4">
                  <p:embed/>
                </p:oleObj>
              </mc:Choice>
              <mc:Fallback>
                <p:oleObj name="Equation" r:id="rId22" imgW="934809" imgH="230501" progId="Equation.DSMT4">
                  <p:embed/>
                  <p:pic>
                    <p:nvPicPr>
                      <p:cNvPr id="116760" name="对象 22">
                        <a:extLst>
                          <a:ext uri="{FF2B5EF4-FFF2-40B4-BE49-F238E27FC236}">
                            <a16:creationId xmlns:a16="http://schemas.microsoft.com/office/drawing/2014/main" id="{32BB3C33-00FD-4102-B854-F94A27AE96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4038" y="3692525"/>
                        <a:ext cx="1601787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4">
            <a:extLst>
              <a:ext uri="{FF2B5EF4-FFF2-40B4-BE49-F238E27FC236}">
                <a16:creationId xmlns:a16="http://schemas.microsoft.com/office/drawing/2014/main" id="{574DC335-B500-45B4-8B27-39E4FEB211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1588" y="4303713"/>
          <a:ext cx="309562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401" name="Equation" r:id="rId24" imgW="126835" imgH="139518" progId="Equation.DSMT4">
                  <p:embed/>
                </p:oleObj>
              </mc:Choice>
              <mc:Fallback>
                <p:oleObj name="Equation" r:id="rId24" imgW="126835" imgH="139518" progId="Equation.DSMT4">
                  <p:embed/>
                  <p:pic>
                    <p:nvPicPr>
                      <p:cNvPr id="116761" name="对象 24">
                        <a:extLst>
                          <a:ext uri="{FF2B5EF4-FFF2-40B4-BE49-F238E27FC236}">
                            <a16:creationId xmlns:a16="http://schemas.microsoft.com/office/drawing/2014/main" id="{6BE5BFA7-F82C-4B23-A90B-030B17AFE6A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1588" y="4303713"/>
                        <a:ext cx="309562" cy="3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5">
            <a:extLst>
              <a:ext uri="{FF2B5EF4-FFF2-40B4-BE49-F238E27FC236}">
                <a16:creationId xmlns:a16="http://schemas.microsoft.com/office/drawing/2014/main" id="{2DEE7FAB-BC1E-4762-A807-2E1DB6CB341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35100" y="4273550"/>
          <a:ext cx="309563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402" name="Equation" r:id="rId25" imgW="126835" imgH="139518" progId="Equation.DSMT4">
                  <p:embed/>
                </p:oleObj>
              </mc:Choice>
              <mc:Fallback>
                <p:oleObj name="Equation" r:id="rId25" imgW="126835" imgH="139518" progId="Equation.DSMT4">
                  <p:embed/>
                  <p:pic>
                    <p:nvPicPr>
                      <p:cNvPr id="116762" name="对象 25">
                        <a:extLst>
                          <a:ext uri="{FF2B5EF4-FFF2-40B4-BE49-F238E27FC236}">
                            <a16:creationId xmlns:a16="http://schemas.microsoft.com/office/drawing/2014/main" id="{31B1C597-395E-4215-A274-8C009AB790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5100" y="4273550"/>
                        <a:ext cx="309563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6">
            <a:extLst>
              <a:ext uri="{FF2B5EF4-FFF2-40B4-BE49-F238E27FC236}">
                <a16:creationId xmlns:a16="http://schemas.microsoft.com/office/drawing/2014/main" id="{E4421DE5-FA24-42F0-84A5-B9B0786128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85975" y="4273550"/>
          <a:ext cx="322263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403" name="Equation" r:id="rId26" imgW="157387" imgH="170502" progId="Equation.DSMT4">
                  <p:embed/>
                </p:oleObj>
              </mc:Choice>
              <mc:Fallback>
                <p:oleObj name="Equation" r:id="rId26" imgW="157387" imgH="170502" progId="Equation.DSMT4">
                  <p:embed/>
                  <p:pic>
                    <p:nvPicPr>
                      <p:cNvPr id="116763" name="对象 26">
                        <a:extLst>
                          <a:ext uri="{FF2B5EF4-FFF2-40B4-BE49-F238E27FC236}">
                            <a16:creationId xmlns:a16="http://schemas.microsoft.com/office/drawing/2014/main" id="{CB7A105F-21CD-471E-834A-204CB85C7EB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5975" y="4273550"/>
                        <a:ext cx="322263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7">
            <a:extLst>
              <a:ext uri="{FF2B5EF4-FFF2-40B4-BE49-F238E27FC236}">
                <a16:creationId xmlns:a16="http://schemas.microsoft.com/office/drawing/2014/main" id="{20215F37-A556-45B2-B4D8-767D201654D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59363" y="4186238"/>
          <a:ext cx="684212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404" name="Equation" r:id="rId27" imgW="387048" imgH="258032" progId="Equation.DSMT4">
                  <p:embed/>
                </p:oleObj>
              </mc:Choice>
              <mc:Fallback>
                <p:oleObj name="Equation" r:id="rId27" imgW="387048" imgH="258032" progId="Equation.DSMT4">
                  <p:embed/>
                  <p:pic>
                    <p:nvPicPr>
                      <p:cNvPr id="116765" name="对象 27">
                        <a:extLst>
                          <a:ext uri="{FF2B5EF4-FFF2-40B4-BE49-F238E27FC236}">
                            <a16:creationId xmlns:a16="http://schemas.microsoft.com/office/drawing/2014/main" id="{8E487221-D906-4E77-946F-D65DB37CBF1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9363" y="4186238"/>
                        <a:ext cx="684212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9">
            <a:extLst>
              <a:ext uri="{FF2B5EF4-FFF2-40B4-BE49-F238E27FC236}">
                <a16:creationId xmlns:a16="http://schemas.microsoft.com/office/drawing/2014/main" id="{F5FDC842-3360-4FD7-857F-9C1AAF3EE5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96963" y="4778375"/>
          <a:ext cx="339725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405" name="Equation" r:id="rId29" imgW="126725" imgH="177415" progId="Equation.DSMT4">
                  <p:embed/>
                </p:oleObj>
              </mc:Choice>
              <mc:Fallback>
                <p:oleObj name="Equation" r:id="rId29" imgW="126725" imgH="177415" progId="Equation.DSMT4">
                  <p:embed/>
                  <p:pic>
                    <p:nvPicPr>
                      <p:cNvPr id="116766" name="对象 29">
                        <a:extLst>
                          <a:ext uri="{FF2B5EF4-FFF2-40B4-BE49-F238E27FC236}">
                            <a16:creationId xmlns:a16="http://schemas.microsoft.com/office/drawing/2014/main" id="{5CFA33F8-E1DA-4761-A3BF-B0712198408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6963" y="4778375"/>
                        <a:ext cx="339725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30">
            <a:extLst>
              <a:ext uri="{FF2B5EF4-FFF2-40B4-BE49-F238E27FC236}">
                <a16:creationId xmlns:a16="http://schemas.microsoft.com/office/drawing/2014/main" id="{A3B71C1A-515A-473F-B2D2-A5919CBF70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27275" y="4800600"/>
          <a:ext cx="1597025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406" name="Equation" r:id="rId31" imgW="882428" imgH="217410" progId="Equation.DSMT4">
                  <p:embed/>
                </p:oleObj>
              </mc:Choice>
              <mc:Fallback>
                <p:oleObj name="Equation" r:id="rId31" imgW="882428" imgH="217410" progId="Equation.DSMT4">
                  <p:embed/>
                  <p:pic>
                    <p:nvPicPr>
                      <p:cNvPr id="116768" name="对象 30">
                        <a:extLst>
                          <a:ext uri="{FF2B5EF4-FFF2-40B4-BE49-F238E27FC236}">
                            <a16:creationId xmlns:a16="http://schemas.microsoft.com/office/drawing/2014/main" id="{F2BC4D24-5BAD-45A9-9458-B69F2365FE8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7275" y="4800600"/>
                        <a:ext cx="1597025" cy="39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object 8">
            <a:extLst>
              <a:ext uri="{FF2B5EF4-FFF2-40B4-BE49-F238E27FC236}">
                <a16:creationId xmlns:a16="http://schemas.microsoft.com/office/drawing/2014/main" id="{B7EF5E79-0890-4E9C-9C20-D533EE2F832D}"/>
              </a:ext>
            </a:extLst>
          </p:cNvPr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369957" y="266493"/>
            <a:ext cx="313944" cy="656844"/>
          </a:xfrm>
          <a:prstGeom prst="rect">
            <a:avLst/>
          </a:prstGeom>
        </p:spPr>
      </p:pic>
      <p:sp>
        <p:nvSpPr>
          <p:cNvPr id="28" name="object 9">
            <a:extLst>
              <a:ext uri="{FF2B5EF4-FFF2-40B4-BE49-F238E27FC236}">
                <a16:creationId xmlns:a16="http://schemas.microsoft.com/office/drawing/2014/main" id="{8014DFDA-0508-42EF-A897-D4B7704D90C1}"/>
              </a:ext>
            </a:extLst>
          </p:cNvPr>
          <p:cNvSpPr/>
          <p:nvPr/>
        </p:nvSpPr>
        <p:spPr>
          <a:xfrm>
            <a:off x="777628" y="945435"/>
            <a:ext cx="6778625" cy="0"/>
          </a:xfrm>
          <a:custGeom>
            <a:avLst/>
            <a:gdLst/>
            <a:ahLst/>
            <a:cxnLst/>
            <a:rect l="l" t="t" r="r" b="b"/>
            <a:pathLst>
              <a:path w="6778625">
                <a:moveTo>
                  <a:pt x="0" y="0"/>
                </a:moveTo>
                <a:lnTo>
                  <a:pt x="6778625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74315902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37B2F6-C3B1-4EF9-A3F0-B64BECEE6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473" y="257555"/>
            <a:ext cx="9652000" cy="563562"/>
          </a:xfrm>
        </p:spPr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离散对数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---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指标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1B9C39-7AFF-42F7-A063-35D17A486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2024/4/21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1ADCF62-BDD5-4CDE-95B2-C9A12463B7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66</a:t>
            </a:fld>
            <a:endParaRPr lang="en-US" altLang="zh-CN"/>
          </a:p>
        </p:txBody>
      </p:sp>
      <p:sp>
        <p:nvSpPr>
          <p:cNvPr id="6" name="文本框 1">
            <a:extLst>
              <a:ext uri="{FF2B5EF4-FFF2-40B4-BE49-F238E27FC236}">
                <a16:creationId xmlns:a16="http://schemas.microsoft.com/office/drawing/2014/main" id="{80630CAE-8420-4177-963A-2512D1A03B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293398"/>
            <a:ext cx="79914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由定理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5-16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可得指标的以下两个性质：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(3)	                                                         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(4)	                                           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</a:p>
        </p:txBody>
      </p:sp>
      <p:graphicFrame>
        <p:nvGraphicFramePr>
          <p:cNvPr id="7" name="对象 2">
            <a:extLst>
              <a:ext uri="{FF2B5EF4-FFF2-40B4-BE49-F238E27FC236}">
                <a16:creationId xmlns:a16="http://schemas.microsoft.com/office/drawing/2014/main" id="{98CA1BFC-365F-4EA5-853E-D28DAB2BE3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7749037"/>
              </p:ext>
            </p:extLst>
          </p:nvPr>
        </p:nvGraphicFramePr>
        <p:xfrm>
          <a:off x="1557337" y="1726786"/>
          <a:ext cx="4681538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43" name="Equation" r:id="rId3" imgW="2717640" imgH="241200" progId="Equation.DSMT4">
                  <p:embed/>
                </p:oleObj>
              </mc:Choice>
              <mc:Fallback>
                <p:oleObj name="Equation" r:id="rId3" imgW="2717640" imgH="241200" progId="Equation.DSMT4">
                  <p:embed/>
                  <p:pic>
                    <p:nvPicPr>
                      <p:cNvPr id="117764" name="对象 2">
                        <a:extLst>
                          <a:ext uri="{FF2B5EF4-FFF2-40B4-BE49-F238E27FC236}">
                            <a16:creationId xmlns:a16="http://schemas.microsoft.com/office/drawing/2014/main" id="{E27E8484-8EE3-4D50-BEB2-9AF4F373BC8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7337" y="1726786"/>
                        <a:ext cx="4681538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4">
            <a:extLst>
              <a:ext uri="{FF2B5EF4-FFF2-40B4-BE49-F238E27FC236}">
                <a16:creationId xmlns:a16="http://schemas.microsoft.com/office/drawing/2014/main" id="{1EDEC049-BA28-4390-A64C-1DD4267E4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8815597"/>
              </p:ext>
            </p:extLst>
          </p:nvPr>
        </p:nvGraphicFramePr>
        <p:xfrm>
          <a:off x="1557337" y="2061748"/>
          <a:ext cx="361632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44" name="Equation" r:id="rId5" imgW="2234880" imgH="253800" progId="Equation.DSMT4">
                  <p:embed/>
                </p:oleObj>
              </mc:Choice>
              <mc:Fallback>
                <p:oleObj name="Equation" r:id="rId5" imgW="2234880" imgH="253800" progId="Equation.DSMT4">
                  <p:embed/>
                  <p:pic>
                    <p:nvPicPr>
                      <p:cNvPr id="117766" name="对象 4">
                        <a:extLst>
                          <a:ext uri="{FF2B5EF4-FFF2-40B4-BE49-F238E27FC236}">
                            <a16:creationId xmlns:a16="http://schemas.microsoft.com/office/drawing/2014/main" id="{EAF965DD-660F-4E3E-8E9E-AB738C6B58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7337" y="2061748"/>
                        <a:ext cx="3616325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6">
            <a:extLst>
              <a:ext uri="{FF2B5EF4-FFF2-40B4-BE49-F238E27FC236}">
                <a16:creationId xmlns:a16="http://schemas.microsoft.com/office/drawing/2014/main" id="{E71209DD-D588-4CC5-A990-BCB4B0F0D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493548"/>
            <a:ext cx="7991475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证明</a:t>
            </a:r>
            <a:endParaRPr lang="en-US" altLang="zh-CN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(3)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设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由模运算的性质得：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所以 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性质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(4)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是性质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(3)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的推广。</a:t>
            </a:r>
          </a:p>
        </p:txBody>
      </p:sp>
      <p:graphicFrame>
        <p:nvGraphicFramePr>
          <p:cNvPr id="10" name="对象 7">
            <a:extLst>
              <a:ext uri="{FF2B5EF4-FFF2-40B4-BE49-F238E27FC236}">
                <a16:creationId xmlns:a16="http://schemas.microsoft.com/office/drawing/2014/main" id="{032CC1C6-956D-4EC8-8380-D10C72CA14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2958793"/>
              </p:ext>
            </p:extLst>
          </p:nvPr>
        </p:nvGraphicFramePr>
        <p:xfrm>
          <a:off x="1917700" y="2847561"/>
          <a:ext cx="6759575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45" name="Equation" r:id="rId7" imgW="3594100" imgH="254000" progId="Equation.DSMT4">
                  <p:embed/>
                </p:oleObj>
              </mc:Choice>
              <mc:Fallback>
                <p:oleObj name="Equation" r:id="rId7" imgW="3594100" imgH="254000" progId="Equation.DSMT4">
                  <p:embed/>
                  <p:pic>
                    <p:nvPicPr>
                      <p:cNvPr id="117769" name="对象 7">
                        <a:extLst>
                          <a:ext uri="{FF2B5EF4-FFF2-40B4-BE49-F238E27FC236}">
                            <a16:creationId xmlns:a16="http://schemas.microsoft.com/office/drawing/2014/main" id="{3D369405-DA17-432A-8260-5830AC87426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7700" y="2847561"/>
                        <a:ext cx="6759575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9">
            <a:extLst>
              <a:ext uri="{FF2B5EF4-FFF2-40B4-BE49-F238E27FC236}">
                <a16:creationId xmlns:a16="http://schemas.microsoft.com/office/drawing/2014/main" id="{BC042B8E-FFDA-4439-8C2F-1715E1D2AD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1478067"/>
              </p:ext>
            </p:extLst>
          </p:nvPr>
        </p:nvGraphicFramePr>
        <p:xfrm>
          <a:off x="985837" y="3693698"/>
          <a:ext cx="7694613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46" name="Equation" r:id="rId9" imgW="4533900" imgH="254000" progId="Equation.DSMT4">
                  <p:embed/>
                </p:oleObj>
              </mc:Choice>
              <mc:Fallback>
                <p:oleObj name="Equation" r:id="rId9" imgW="4533900" imgH="254000" progId="Equation.DSMT4">
                  <p:embed/>
                  <p:pic>
                    <p:nvPicPr>
                      <p:cNvPr id="117771" name="对象 9">
                        <a:extLst>
                          <a:ext uri="{FF2B5EF4-FFF2-40B4-BE49-F238E27FC236}">
                            <a16:creationId xmlns:a16="http://schemas.microsoft.com/office/drawing/2014/main" id="{C224230F-DF6A-44BE-850F-572CF19CE7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5837" y="3693698"/>
                        <a:ext cx="7694613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8F47BD15-C8AE-402E-BABA-437F6D30AB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4689619"/>
              </p:ext>
            </p:extLst>
          </p:nvPr>
        </p:nvGraphicFramePr>
        <p:xfrm>
          <a:off x="2133600" y="4327111"/>
          <a:ext cx="5032375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47" name="Equation" r:id="rId11" imgW="2717640" imgH="241200" progId="Equation.DSMT4">
                  <p:embed/>
                </p:oleObj>
              </mc:Choice>
              <mc:Fallback>
                <p:oleObj name="Equation" r:id="rId11" imgW="2717640" imgH="241200" progId="Equation.DSMT4">
                  <p:embed/>
                  <p:pic>
                    <p:nvPicPr>
                      <p:cNvPr id="117773" name="对象 11">
                        <a:extLst>
                          <a:ext uri="{FF2B5EF4-FFF2-40B4-BE49-F238E27FC236}">
                            <a16:creationId xmlns:a16="http://schemas.microsoft.com/office/drawing/2014/main" id="{0B941232-467C-48EA-AB22-817ECCCE5D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327111"/>
                        <a:ext cx="5032375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4">
            <a:extLst>
              <a:ext uri="{FF2B5EF4-FFF2-40B4-BE49-F238E27FC236}">
                <a16:creationId xmlns:a16="http://schemas.microsoft.com/office/drawing/2014/main" id="{F210174F-F41F-4BDD-9D8B-97CE48CB4ABF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 bwMode="auto">
          <a:xfrm>
            <a:off x="406400" y="5473702"/>
            <a:ext cx="9652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92075" indent="14288"/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从指标的以上性质可见，指标与对数的概念极为相似，将指标称为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离散对数</a:t>
            </a:r>
            <a:r>
              <a: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</a:p>
        </p:txBody>
      </p:sp>
      <p:pic>
        <p:nvPicPr>
          <p:cNvPr id="15" name="object 8">
            <a:extLst>
              <a:ext uri="{FF2B5EF4-FFF2-40B4-BE49-F238E27FC236}">
                <a16:creationId xmlns:a16="http://schemas.microsoft.com/office/drawing/2014/main" id="{B7EF5E79-0890-4E9C-9C20-D533EE2F832D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30529" y="235458"/>
            <a:ext cx="313944" cy="656844"/>
          </a:xfrm>
          <a:prstGeom prst="rect">
            <a:avLst/>
          </a:prstGeom>
        </p:spPr>
      </p:pic>
      <p:sp>
        <p:nvSpPr>
          <p:cNvPr id="16" name="object 9">
            <a:extLst>
              <a:ext uri="{FF2B5EF4-FFF2-40B4-BE49-F238E27FC236}">
                <a16:creationId xmlns:a16="http://schemas.microsoft.com/office/drawing/2014/main" id="{8014DFDA-0508-42EF-A897-D4B7704D90C1}"/>
              </a:ext>
            </a:extLst>
          </p:cNvPr>
          <p:cNvSpPr/>
          <p:nvPr/>
        </p:nvSpPr>
        <p:spPr>
          <a:xfrm>
            <a:off x="838200" y="914400"/>
            <a:ext cx="6778625" cy="0"/>
          </a:xfrm>
          <a:custGeom>
            <a:avLst/>
            <a:gdLst/>
            <a:ahLst/>
            <a:cxnLst/>
            <a:rect l="l" t="t" r="r" b="b"/>
            <a:pathLst>
              <a:path w="6778625">
                <a:moveTo>
                  <a:pt x="0" y="0"/>
                </a:moveTo>
                <a:lnTo>
                  <a:pt x="6778625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81715AC-D28A-44E6-A86B-D7D7F023078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83" y="2037342"/>
            <a:ext cx="5332916" cy="38168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44ED087-C68D-4FEC-9202-118D9555C63C}"/>
              </a:ext>
            </a:extLst>
          </p:cNvPr>
          <p:cNvSpPr txBox="1"/>
          <p:nvPr/>
        </p:nvSpPr>
        <p:spPr>
          <a:xfrm>
            <a:off x="6573683" y="1346201"/>
            <a:ext cx="2625014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例如</a:t>
            </a:r>
            <a:r>
              <a:rPr lang="en-US" altLang="zh-CN" b="1" dirty="0">
                <a:solidFill>
                  <a:schemeClr val="bg1"/>
                </a:solidFill>
              </a:rPr>
              <a:t>P=37,g=2 </a:t>
            </a:r>
            <a:r>
              <a:rPr lang="zh-CN" altLang="en-US" b="1" dirty="0">
                <a:solidFill>
                  <a:schemeClr val="bg1"/>
                </a:solidFill>
              </a:rPr>
              <a:t>时：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CDFF2E1A-EC64-4E65-AE89-15E9253E0E3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1686339"/>
            <a:ext cx="5410955" cy="304843"/>
          </a:xfrm>
          <a:prstGeom prst="rect">
            <a:avLst/>
          </a:prstGeom>
        </p:spPr>
      </p:pic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EA5FF9A-AB19-44DB-9413-4A3E20AA8806}"/>
              </a:ext>
            </a:extLst>
          </p:cNvPr>
          <p:cNvSpPr/>
          <p:nvPr/>
        </p:nvSpPr>
        <p:spPr bwMode="auto">
          <a:xfrm>
            <a:off x="6477000" y="1143000"/>
            <a:ext cx="5639555" cy="1491827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3379941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4291C4-3976-40C0-A46A-40F657381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204787"/>
            <a:ext cx="9652000" cy="563562"/>
          </a:xfrm>
        </p:spPr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离散对数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32B86C-D9CF-4AA8-9953-BD75D5539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535" y="5550039"/>
            <a:ext cx="11176000" cy="996951"/>
          </a:xfrm>
        </p:spPr>
        <p:txBody>
          <a:bodyPr/>
          <a:lstStyle/>
          <a:p>
            <a:r>
              <a:rPr lang="en-US" altLang="zh-CN" sz="2800" spc="-10" dirty="0">
                <a:solidFill>
                  <a:srgbClr val="002060"/>
                </a:solidFill>
                <a:latin typeface="Times New Roman"/>
                <a:cs typeface="Times New Roman"/>
              </a:rPr>
              <a:t>Diffie-Hellman</a:t>
            </a:r>
            <a:r>
              <a:rPr lang="zh-CN" altLang="en-US" sz="2800" dirty="0">
                <a:solidFill>
                  <a:srgbClr val="002060"/>
                </a:solidFill>
                <a:latin typeface="微软雅黑"/>
                <a:cs typeface="微软雅黑"/>
              </a:rPr>
              <a:t>以及</a:t>
            </a:r>
            <a:r>
              <a:rPr lang="en-US" altLang="zh-CN" sz="2800" spc="-10" dirty="0" err="1">
                <a:solidFill>
                  <a:srgbClr val="002060"/>
                </a:solidFill>
                <a:latin typeface="Times New Roman"/>
                <a:cs typeface="Times New Roman"/>
              </a:rPr>
              <a:t>ElGamal</a:t>
            </a:r>
            <a:r>
              <a:rPr lang="zh-CN" altLang="en-US" sz="2800" dirty="0">
                <a:solidFill>
                  <a:srgbClr val="002060"/>
                </a:solidFill>
                <a:latin typeface="微软雅黑"/>
                <a:cs typeface="微软雅黑"/>
              </a:rPr>
              <a:t>是</a:t>
            </a:r>
            <a:r>
              <a:rPr lang="zh-CN" altLang="en-US" sz="2800" spc="-5" dirty="0">
                <a:solidFill>
                  <a:srgbClr val="C00000"/>
                </a:solidFill>
                <a:latin typeface="微软雅黑"/>
                <a:cs typeface="微软雅黑"/>
              </a:rPr>
              <a:t>基于有限域上的离散对数问题</a:t>
            </a:r>
            <a:r>
              <a:rPr lang="zh-CN" altLang="en-US" sz="2800" spc="-5" dirty="0">
                <a:solidFill>
                  <a:srgbClr val="002060"/>
                </a:solidFill>
                <a:latin typeface="微软雅黑"/>
                <a:cs typeface="微软雅黑"/>
              </a:rPr>
              <a:t>构造的公钥体制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AC9007-30F4-402E-8C37-6E7F972D3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2024/4/21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BD97DFE-A66E-4E73-8748-92EFB9F7A3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67</a:t>
            </a:fld>
            <a:endParaRPr lang="en-US" altLang="zh-CN"/>
          </a:p>
        </p:txBody>
      </p:sp>
      <p:sp>
        <p:nvSpPr>
          <p:cNvPr id="6" name="文本框 3">
            <a:extLst>
              <a:ext uri="{FF2B5EF4-FFF2-40B4-BE49-F238E27FC236}">
                <a16:creationId xmlns:a16="http://schemas.microsoft.com/office/drawing/2014/main" id="{BE6E551F-D739-4879-AA6F-9C5321F04F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981075"/>
            <a:ext cx="782955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2.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离散对数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设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是素数，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是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的本原根，即                       在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下产生             的所有值，所以对                      ，有唯一的     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使得                    。称 </a:t>
            </a:r>
            <a:r>
              <a:rPr lang="en-US" altLang="zh-CN" i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为模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下以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a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为底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的离散对数，记为                             。</a:t>
            </a:r>
          </a:p>
        </p:txBody>
      </p:sp>
      <p:graphicFrame>
        <p:nvGraphicFramePr>
          <p:cNvPr id="7" name="对象 5">
            <a:extLst>
              <a:ext uri="{FF2B5EF4-FFF2-40B4-BE49-F238E27FC236}">
                <a16:creationId xmlns:a16="http://schemas.microsoft.com/office/drawing/2014/main" id="{276DBB48-1CD0-4098-B5B3-C1AA7BFE01B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80063" y="1355725"/>
          <a:ext cx="1616075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94" name="Equation" r:id="rId3" imgW="870400" imgH="230400" progId="Equation.DSMT4">
                  <p:embed/>
                </p:oleObj>
              </mc:Choice>
              <mc:Fallback>
                <p:oleObj name="Equation" r:id="rId3" imgW="870400" imgH="230400" progId="Equation.DSMT4">
                  <p:embed/>
                  <p:pic>
                    <p:nvPicPr>
                      <p:cNvPr id="118788" name="对象 5">
                        <a:extLst>
                          <a:ext uri="{FF2B5EF4-FFF2-40B4-BE49-F238E27FC236}">
                            <a16:creationId xmlns:a16="http://schemas.microsoft.com/office/drawing/2014/main" id="{CDA70324-7A93-4330-8A6A-4CCCCFB4F38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1355725"/>
                        <a:ext cx="1616075" cy="42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6">
            <a:extLst>
              <a:ext uri="{FF2B5EF4-FFF2-40B4-BE49-F238E27FC236}">
                <a16:creationId xmlns:a16="http://schemas.microsoft.com/office/drawing/2014/main" id="{DD171ED0-C61D-4A92-A737-0534742B78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96188" y="1416050"/>
          <a:ext cx="79057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95" name="Equation" r:id="rId5" imgW="444307" imgH="203112" progId="Equation.DSMT4">
                  <p:embed/>
                </p:oleObj>
              </mc:Choice>
              <mc:Fallback>
                <p:oleObj name="Equation" r:id="rId5" imgW="444307" imgH="203112" progId="Equation.DSMT4">
                  <p:embed/>
                  <p:pic>
                    <p:nvPicPr>
                      <p:cNvPr id="118789" name="对象 6">
                        <a:extLst>
                          <a:ext uri="{FF2B5EF4-FFF2-40B4-BE49-F238E27FC236}">
                            <a16:creationId xmlns:a16="http://schemas.microsoft.com/office/drawing/2014/main" id="{3F008DC3-B883-49CD-9C75-EC9B2E6D24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6188" y="1416050"/>
                        <a:ext cx="790575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7">
            <a:extLst>
              <a:ext uri="{FF2B5EF4-FFF2-40B4-BE49-F238E27FC236}">
                <a16:creationId xmlns:a16="http://schemas.microsoft.com/office/drawing/2014/main" id="{466948DD-056F-43F4-8290-9B175AD524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63713" y="1771650"/>
          <a:ext cx="863600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96" name="Equation" r:id="rId7" imgW="444307" imgH="203112" progId="Equation.DSMT4">
                  <p:embed/>
                </p:oleObj>
              </mc:Choice>
              <mc:Fallback>
                <p:oleObj name="Equation" r:id="rId7" imgW="444307" imgH="203112" progId="Equation.DSMT4">
                  <p:embed/>
                  <p:pic>
                    <p:nvPicPr>
                      <p:cNvPr id="118790" name="对象 7">
                        <a:extLst>
                          <a:ext uri="{FF2B5EF4-FFF2-40B4-BE49-F238E27FC236}">
                            <a16:creationId xmlns:a16="http://schemas.microsoft.com/office/drawing/2014/main" id="{AC5B4EF1-6C15-4CCC-A2FA-740371CECE0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1771650"/>
                        <a:ext cx="863600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4EEE22B3-670B-410D-A9FA-1214829E94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48263" y="1831975"/>
          <a:ext cx="1663700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97" name="Equation" r:id="rId9" imgW="1011200" imgH="192000" progId="Equation.DSMT4">
                  <p:embed/>
                </p:oleObj>
              </mc:Choice>
              <mc:Fallback>
                <p:oleObj name="Equation" r:id="rId9" imgW="1011200" imgH="192000" progId="Equation.DSMT4">
                  <p:embed/>
                  <p:pic>
                    <p:nvPicPr>
                      <p:cNvPr id="118792" name="对象 9">
                        <a:extLst>
                          <a:ext uri="{FF2B5EF4-FFF2-40B4-BE49-F238E27FC236}">
                            <a16:creationId xmlns:a16="http://schemas.microsoft.com/office/drawing/2014/main" id="{A8EC8A48-2F1E-4120-B7A2-5FC822EE32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1831975"/>
                        <a:ext cx="1663700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1">
            <a:extLst>
              <a:ext uri="{FF2B5EF4-FFF2-40B4-BE49-F238E27FC236}">
                <a16:creationId xmlns:a16="http://schemas.microsoft.com/office/drawing/2014/main" id="{66564625-810B-40F8-838C-F1A6534895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7088" y="2165350"/>
          <a:ext cx="1681162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98" name="Equation" r:id="rId11" imgW="883200" imgH="192000" progId="Equation.DSMT4">
                  <p:embed/>
                </p:oleObj>
              </mc:Choice>
              <mc:Fallback>
                <p:oleObj name="Equation" r:id="rId11" imgW="883200" imgH="192000" progId="Equation.DSMT4">
                  <p:embed/>
                  <p:pic>
                    <p:nvPicPr>
                      <p:cNvPr id="118794" name="对象 11">
                        <a:extLst>
                          <a:ext uri="{FF2B5EF4-FFF2-40B4-BE49-F238E27FC236}">
                            <a16:creationId xmlns:a16="http://schemas.microsoft.com/office/drawing/2014/main" id="{EB6DF868-679B-42D4-8A8E-6C4CEB1EEBC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165350"/>
                        <a:ext cx="1681162" cy="382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3">
            <a:extLst>
              <a:ext uri="{FF2B5EF4-FFF2-40B4-BE49-F238E27FC236}">
                <a16:creationId xmlns:a16="http://schemas.microsoft.com/office/drawing/2014/main" id="{2749AD7A-CCA4-4CFD-B81F-CCF3DC2F5F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41675" y="2122488"/>
          <a:ext cx="1401763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99" name="Equation" r:id="rId13" imgW="768000" imgH="230400" progId="Equation.DSMT4">
                  <p:embed/>
                </p:oleObj>
              </mc:Choice>
              <mc:Fallback>
                <p:oleObj name="Equation" r:id="rId13" imgW="768000" imgH="230400" progId="Equation.DSMT4">
                  <p:embed/>
                  <p:pic>
                    <p:nvPicPr>
                      <p:cNvPr id="118796" name="对象 13">
                        <a:extLst>
                          <a:ext uri="{FF2B5EF4-FFF2-40B4-BE49-F238E27FC236}">
                            <a16:creationId xmlns:a16="http://schemas.microsoft.com/office/drawing/2014/main" id="{D84BCDF5-80D3-433B-A92C-573A8A4CCFB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1675" y="2122488"/>
                        <a:ext cx="1401763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5">
            <a:extLst>
              <a:ext uri="{FF2B5EF4-FFF2-40B4-BE49-F238E27FC236}">
                <a16:creationId xmlns:a16="http://schemas.microsoft.com/office/drawing/2014/main" id="{D435467A-1C9C-4234-9428-6123070A894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41675" y="2563813"/>
          <a:ext cx="2092325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00" name="Equation" r:id="rId15" imgW="1219440" imgH="228690" progId="Equation.DSMT4">
                  <p:embed/>
                </p:oleObj>
              </mc:Choice>
              <mc:Fallback>
                <p:oleObj name="Equation" r:id="rId15" imgW="1219440" imgH="228690" progId="Equation.DSMT4">
                  <p:embed/>
                  <p:pic>
                    <p:nvPicPr>
                      <p:cNvPr id="118798" name="对象 15">
                        <a:extLst>
                          <a:ext uri="{FF2B5EF4-FFF2-40B4-BE49-F238E27FC236}">
                            <a16:creationId xmlns:a16="http://schemas.microsoft.com/office/drawing/2014/main" id="{C5FEAE58-8823-4984-96D8-D7DC2D0D5A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1675" y="2563813"/>
                        <a:ext cx="2092325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">
            <a:extLst>
              <a:ext uri="{FF2B5EF4-FFF2-40B4-BE49-F238E27FC236}">
                <a16:creationId xmlns:a16="http://schemas.microsoft.com/office/drawing/2014/main" id="{076397C7-FBBD-44DC-A977-D007C39C45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3152775"/>
            <a:ext cx="782955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当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i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已知时，用快速指数算法可比较容易地求出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，但如果已知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b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和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求 </a:t>
            </a:r>
            <a:r>
              <a:rPr lang="en-US" altLang="zh-CN" b="1" i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则非常困难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。目前已知的最快的求离散对数算法其时间复杂度为：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所以当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很大时，该算法也是不可行的。</a:t>
            </a:r>
          </a:p>
        </p:txBody>
      </p:sp>
      <p:graphicFrame>
        <p:nvGraphicFramePr>
          <p:cNvPr id="15" name="对象 19">
            <a:extLst>
              <a:ext uri="{FF2B5EF4-FFF2-40B4-BE49-F238E27FC236}">
                <a16:creationId xmlns:a16="http://schemas.microsoft.com/office/drawing/2014/main" id="{9FEBD8CA-117D-4E2E-9892-17881B315A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8839053"/>
              </p:ext>
            </p:extLst>
          </p:nvPr>
        </p:nvGraphicFramePr>
        <p:xfrm>
          <a:off x="3313113" y="4452938"/>
          <a:ext cx="3006364" cy="862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01" name="Equation" r:id="rId17" imgW="1562100" imgH="444500" progId="Equation.DSMT4">
                  <p:embed/>
                </p:oleObj>
              </mc:Choice>
              <mc:Fallback>
                <p:oleObj name="Equation" r:id="rId17" imgW="1562100" imgH="444500" progId="Equation.DSMT4">
                  <p:embed/>
                  <p:pic>
                    <p:nvPicPr>
                      <p:cNvPr id="118802" name="对象 19">
                        <a:extLst>
                          <a:ext uri="{FF2B5EF4-FFF2-40B4-BE49-F238E27FC236}">
                            <a16:creationId xmlns:a16="http://schemas.microsoft.com/office/drawing/2014/main" id="{BCB36031-B0E3-482D-9217-DE2A2FF08C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3113" y="4452938"/>
                        <a:ext cx="3006364" cy="8622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object 8">
            <a:extLst>
              <a:ext uri="{FF2B5EF4-FFF2-40B4-BE49-F238E27FC236}">
                <a16:creationId xmlns:a16="http://schemas.microsoft.com/office/drawing/2014/main" id="{B7EF5E79-0890-4E9C-9C20-D533EE2F832D}"/>
              </a:ext>
            </a:extLst>
          </p:cNvPr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05283" y="184807"/>
            <a:ext cx="313944" cy="656844"/>
          </a:xfrm>
          <a:prstGeom prst="rect">
            <a:avLst/>
          </a:prstGeom>
        </p:spPr>
      </p:pic>
      <p:sp>
        <p:nvSpPr>
          <p:cNvPr id="19" name="object 9">
            <a:extLst>
              <a:ext uri="{FF2B5EF4-FFF2-40B4-BE49-F238E27FC236}">
                <a16:creationId xmlns:a16="http://schemas.microsoft.com/office/drawing/2014/main" id="{8014DFDA-0508-42EF-A897-D4B7704D90C1}"/>
              </a:ext>
            </a:extLst>
          </p:cNvPr>
          <p:cNvSpPr/>
          <p:nvPr/>
        </p:nvSpPr>
        <p:spPr>
          <a:xfrm>
            <a:off x="712954" y="863749"/>
            <a:ext cx="6778625" cy="0"/>
          </a:xfrm>
          <a:custGeom>
            <a:avLst/>
            <a:gdLst/>
            <a:ahLst/>
            <a:cxnLst/>
            <a:rect l="l" t="t" r="r" b="b"/>
            <a:pathLst>
              <a:path w="6778625">
                <a:moveTo>
                  <a:pt x="0" y="0"/>
                </a:moveTo>
                <a:lnTo>
                  <a:pt x="6778625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F385D3A-CC02-46C1-BC95-82F6B791E0B6}"/>
              </a:ext>
            </a:extLst>
          </p:cNvPr>
          <p:cNvSpPr txBox="1"/>
          <p:nvPr/>
        </p:nvSpPr>
        <p:spPr>
          <a:xfrm>
            <a:off x="8771422" y="914023"/>
            <a:ext cx="3320566" cy="2743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v"/>
              <a:defRPr sz="2800" b="1" spc="-10">
                <a:solidFill>
                  <a:srgbClr val="002060"/>
                </a:solidFill>
                <a:latin typeface="Times New Roman"/>
                <a:ea typeface="+mn-ea"/>
                <a:cs typeface="Times New Roman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</a:rPr>
              <a:t>问题是“离散的”，因为它们涉及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有限域</a:t>
            </a:r>
            <a:r>
              <a:rPr lang="en-US" altLang="zh-CN" sz="2400" b="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</a:rPr>
              <a:t>更准确地说，是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循环子群</a:t>
            </a:r>
            <a:r>
              <a:rPr lang="en-US" altLang="zh-CN" sz="2400" b="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</a:rPr>
              <a:t>它们是“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对数</a:t>
            </a: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</a:rPr>
              <a:t>”因为它们类似于普通的对数</a:t>
            </a:r>
          </a:p>
        </p:txBody>
      </p:sp>
    </p:spTree>
    <p:extLst>
      <p:ext uri="{BB962C8B-B14F-4D97-AF65-F5344CB8AC3E}">
        <p14:creationId xmlns:p14="http://schemas.microsoft.com/office/powerpoint/2010/main" val="630070833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BFB1F5-8795-42BF-AB65-FB37B785B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251619"/>
            <a:ext cx="9652000" cy="563562"/>
          </a:xfrm>
        </p:spPr>
        <p:txBody>
          <a:bodyPr/>
          <a:lstStyle/>
          <a:p>
            <a: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</a:rPr>
              <a:t>RSA</a:t>
            </a:r>
            <a:r>
              <a:rPr lang="zh-CN" altLang="en-US" sz="3600" dirty="0">
                <a:latin typeface="Times New Roman" panose="02020603050405020304" pitchFamily="18" charset="0"/>
                <a:ea typeface="宋体" panose="02010600030101010101" pitchFamily="2" charset="-122"/>
              </a:rPr>
              <a:t>算法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FA9DAF-484C-44FD-9035-3BE3C474C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026" y="884238"/>
            <a:ext cx="11176000" cy="457200"/>
          </a:xfrm>
        </p:spPr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算法描述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003D23-6346-4F32-8B71-4623B44FF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2024/4/21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4055B63-41F1-4345-A9B5-EEC1C0BB82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68</a:t>
            </a:fld>
            <a:endParaRPr lang="en-US" altLang="zh-CN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4873A0A2-D76B-4544-96A4-65180389CC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94" y="1647825"/>
            <a:ext cx="30241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１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密钥的产生</a:t>
            </a:r>
          </a:p>
        </p:txBody>
      </p:sp>
      <p:sp>
        <p:nvSpPr>
          <p:cNvPr id="7" name="文本框 11">
            <a:extLst>
              <a:ext uri="{FF2B5EF4-FFF2-40B4-BE49-F238E27FC236}">
                <a16:creationId xmlns:a16="http://schemas.microsoft.com/office/drawing/2014/main" id="{7BD86F90-3B04-4BF0-BAC7-4874FAECC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057" y="2109788"/>
            <a:ext cx="67675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(1)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选两个保密的大素数    和    ；</a:t>
            </a:r>
          </a:p>
        </p:txBody>
      </p:sp>
      <p:graphicFrame>
        <p:nvGraphicFramePr>
          <p:cNvPr id="8" name="对象 13">
            <a:extLst>
              <a:ext uri="{FF2B5EF4-FFF2-40B4-BE49-F238E27FC236}">
                <a16:creationId xmlns:a16="http://schemas.microsoft.com/office/drawing/2014/main" id="{818F6BA3-61BD-4274-8A61-7CCA34D0F1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0673755"/>
              </p:ext>
            </p:extLst>
          </p:nvPr>
        </p:nvGraphicFramePr>
        <p:xfrm>
          <a:off x="3938657" y="2206625"/>
          <a:ext cx="250825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66" name="Equation" r:id="rId3" imgW="142357" imgH="155298" progId="Equation.DSMT4">
                  <p:embed/>
                </p:oleObj>
              </mc:Choice>
              <mc:Fallback>
                <p:oleObj name="Equation" r:id="rId3" imgW="142357" imgH="155298" progId="Equation.DSMT4">
                  <p:embed/>
                  <p:pic>
                    <p:nvPicPr>
                      <p:cNvPr id="174087" name="对象 13">
                        <a:extLst>
                          <a:ext uri="{FF2B5EF4-FFF2-40B4-BE49-F238E27FC236}">
                            <a16:creationId xmlns:a16="http://schemas.microsoft.com/office/drawing/2014/main" id="{D7B6FFAB-EADD-4FD7-B731-BBE6BF8835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8657" y="2206625"/>
                        <a:ext cx="250825" cy="268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14">
            <a:extLst>
              <a:ext uri="{FF2B5EF4-FFF2-40B4-BE49-F238E27FC236}">
                <a16:creationId xmlns:a16="http://schemas.microsoft.com/office/drawing/2014/main" id="{E60457EE-A8C2-458C-AD24-F2A3F7519B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8068914"/>
              </p:ext>
            </p:extLst>
          </p:nvPr>
        </p:nvGraphicFramePr>
        <p:xfrm>
          <a:off x="4564132" y="2198688"/>
          <a:ext cx="225425" cy="28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67" name="Equation" r:id="rId5" imgW="126780" imgH="164814" progId="Equation.DSMT4">
                  <p:embed/>
                </p:oleObj>
              </mc:Choice>
              <mc:Fallback>
                <p:oleObj name="Equation" r:id="rId5" imgW="126780" imgH="164814" progId="Equation.DSMT4">
                  <p:embed/>
                  <p:pic>
                    <p:nvPicPr>
                      <p:cNvPr id="174088" name="对象 14">
                        <a:extLst>
                          <a:ext uri="{FF2B5EF4-FFF2-40B4-BE49-F238E27FC236}">
                            <a16:creationId xmlns:a16="http://schemas.microsoft.com/office/drawing/2014/main" id="{CD2EF9A2-22FC-469E-BE5A-ED42FEB58D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4132" y="2198688"/>
                        <a:ext cx="225425" cy="284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15">
            <a:extLst>
              <a:ext uri="{FF2B5EF4-FFF2-40B4-BE49-F238E27FC236}">
                <a16:creationId xmlns:a16="http://schemas.microsoft.com/office/drawing/2014/main" id="{1C75F80B-352E-4751-BE34-07000B027E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519" y="2579688"/>
            <a:ext cx="67691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(2)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计算               ， 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其中         是    的</a:t>
            </a:r>
            <a:r>
              <a: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欧拉函数值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</a:p>
        </p:txBody>
      </p:sp>
      <p:graphicFrame>
        <p:nvGraphicFramePr>
          <p:cNvPr id="11" name="对象 17">
            <a:extLst>
              <a:ext uri="{FF2B5EF4-FFF2-40B4-BE49-F238E27FC236}">
                <a16:creationId xmlns:a16="http://schemas.microsoft.com/office/drawing/2014/main" id="{CF84F3AB-B670-4F14-A4B4-BCCE65965E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5849769"/>
              </p:ext>
            </p:extLst>
          </p:nvPr>
        </p:nvGraphicFramePr>
        <p:xfrm>
          <a:off x="1812994" y="2697163"/>
          <a:ext cx="1152525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68" name="Equation" r:id="rId7" imgW="547764" imgH="165603" progId="Equation.DSMT4">
                  <p:embed/>
                </p:oleObj>
              </mc:Choice>
              <mc:Fallback>
                <p:oleObj name="Equation" r:id="rId7" imgW="547764" imgH="165603" progId="Equation.DSMT4">
                  <p:embed/>
                  <p:pic>
                    <p:nvPicPr>
                      <p:cNvPr id="174091" name="对象 17">
                        <a:extLst>
                          <a:ext uri="{FF2B5EF4-FFF2-40B4-BE49-F238E27FC236}">
                            <a16:creationId xmlns:a16="http://schemas.microsoft.com/office/drawing/2014/main" id="{2445E815-86DA-44BA-9754-DD4D129C636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2994" y="2697163"/>
                        <a:ext cx="1152525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9">
            <a:extLst>
              <a:ext uri="{FF2B5EF4-FFF2-40B4-BE49-F238E27FC236}">
                <a16:creationId xmlns:a16="http://schemas.microsoft.com/office/drawing/2014/main" id="{D04F8D2E-6A2E-4EFE-85AF-42B507198E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8516514"/>
              </p:ext>
            </p:extLst>
          </p:nvPr>
        </p:nvGraphicFramePr>
        <p:xfrm>
          <a:off x="3181419" y="2709863"/>
          <a:ext cx="2232025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69" name="Equation" r:id="rId9" imgW="1172471" imgH="191164" progId="Equation.DSMT4">
                  <p:embed/>
                </p:oleObj>
              </mc:Choice>
              <mc:Fallback>
                <p:oleObj name="Equation" r:id="rId9" imgW="1172471" imgH="191164" progId="Equation.DSMT4">
                  <p:embed/>
                  <p:pic>
                    <p:nvPicPr>
                      <p:cNvPr id="174093" name="对象 19">
                        <a:extLst>
                          <a:ext uri="{FF2B5EF4-FFF2-40B4-BE49-F238E27FC236}">
                            <a16:creationId xmlns:a16="http://schemas.microsoft.com/office/drawing/2014/main" id="{8A8F4D10-D8EE-4BDA-AFBC-799C739C42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1419" y="2709863"/>
                        <a:ext cx="2232025" cy="363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21">
            <a:extLst>
              <a:ext uri="{FF2B5EF4-FFF2-40B4-BE49-F238E27FC236}">
                <a16:creationId xmlns:a16="http://schemas.microsoft.com/office/drawing/2014/main" id="{25A2257D-BA49-4379-8353-1B4641EA93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6145008"/>
              </p:ext>
            </p:extLst>
          </p:nvPr>
        </p:nvGraphicFramePr>
        <p:xfrm>
          <a:off x="1779657" y="3019425"/>
          <a:ext cx="611187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70" name="Equation" r:id="rId11" imgW="307066" imgH="191916" progId="Equation.DSMT4">
                  <p:embed/>
                </p:oleObj>
              </mc:Choice>
              <mc:Fallback>
                <p:oleObj name="Equation" r:id="rId11" imgW="307066" imgH="191916" progId="Equation.DSMT4">
                  <p:embed/>
                  <p:pic>
                    <p:nvPicPr>
                      <p:cNvPr id="174095" name="对象 21">
                        <a:extLst>
                          <a:ext uri="{FF2B5EF4-FFF2-40B4-BE49-F238E27FC236}">
                            <a16:creationId xmlns:a16="http://schemas.microsoft.com/office/drawing/2014/main" id="{9AC94391-B7E6-41E2-A11C-7320E9EE97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9657" y="3019425"/>
                        <a:ext cx="611187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23">
            <a:extLst>
              <a:ext uri="{FF2B5EF4-FFF2-40B4-BE49-F238E27FC236}">
                <a16:creationId xmlns:a16="http://schemas.microsoft.com/office/drawing/2014/main" id="{022A8810-31E3-46D4-B97B-2FAF10BD49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41718"/>
              </p:ext>
            </p:extLst>
          </p:nvPr>
        </p:nvGraphicFramePr>
        <p:xfrm>
          <a:off x="2778194" y="3073400"/>
          <a:ext cx="220663" cy="30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71" name="Equation" r:id="rId13" imgW="129244" imgH="142168" progId="Equation.DSMT4">
                  <p:embed/>
                </p:oleObj>
              </mc:Choice>
              <mc:Fallback>
                <p:oleObj name="Equation" r:id="rId13" imgW="129244" imgH="142168" progId="Equation.DSMT4">
                  <p:embed/>
                  <p:pic>
                    <p:nvPicPr>
                      <p:cNvPr id="174097" name="对象 23">
                        <a:extLst>
                          <a:ext uri="{FF2B5EF4-FFF2-40B4-BE49-F238E27FC236}">
                            <a16:creationId xmlns:a16="http://schemas.microsoft.com/office/drawing/2014/main" id="{CCCF3507-AD7E-4ABE-BDC7-146FD04DD86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8194" y="3073400"/>
                        <a:ext cx="220663" cy="300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24">
            <a:extLst>
              <a:ext uri="{FF2B5EF4-FFF2-40B4-BE49-F238E27FC236}">
                <a16:creationId xmlns:a16="http://schemas.microsoft.com/office/drawing/2014/main" id="{85F7F347-BDFE-4D25-B377-AF9DC1C7AA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519" y="3409950"/>
            <a:ext cx="76152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(3)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选一整数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，满足                 ，且                       ；</a:t>
            </a:r>
          </a:p>
        </p:txBody>
      </p:sp>
      <p:graphicFrame>
        <p:nvGraphicFramePr>
          <p:cNvPr id="16" name="对象 28">
            <a:extLst>
              <a:ext uri="{FF2B5EF4-FFF2-40B4-BE49-F238E27FC236}">
                <a16:creationId xmlns:a16="http://schemas.microsoft.com/office/drawing/2014/main" id="{181AB9C6-5D01-4E41-8E3D-C99E09EA15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3854045"/>
              </p:ext>
            </p:extLst>
          </p:nvPr>
        </p:nvGraphicFramePr>
        <p:xfrm>
          <a:off x="3689419" y="3517900"/>
          <a:ext cx="1214438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72" name="Equation" r:id="rId15" imgW="688489" imgH="191247" progId="Equation.DSMT4">
                  <p:embed/>
                </p:oleObj>
              </mc:Choice>
              <mc:Fallback>
                <p:oleObj name="Equation" r:id="rId15" imgW="688489" imgH="191247" progId="Equation.DSMT4">
                  <p:embed/>
                  <p:pic>
                    <p:nvPicPr>
                      <p:cNvPr id="174101" name="对象 28">
                        <a:extLst>
                          <a:ext uri="{FF2B5EF4-FFF2-40B4-BE49-F238E27FC236}">
                            <a16:creationId xmlns:a16="http://schemas.microsoft.com/office/drawing/2014/main" id="{B42F2D5F-6B22-45F0-8347-DF6D1A464A2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9419" y="3517900"/>
                        <a:ext cx="1214438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30">
            <a:extLst>
              <a:ext uri="{FF2B5EF4-FFF2-40B4-BE49-F238E27FC236}">
                <a16:creationId xmlns:a16="http://schemas.microsoft.com/office/drawing/2014/main" id="{4F74F503-F654-4352-A75C-0F7F5CA351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7009769"/>
              </p:ext>
            </p:extLst>
          </p:nvPr>
        </p:nvGraphicFramePr>
        <p:xfrm>
          <a:off x="5557907" y="3470275"/>
          <a:ext cx="1692275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73" name="Equation" r:id="rId17" imgW="965160" imgH="215640" progId="Equation.DSMT4">
                  <p:embed/>
                </p:oleObj>
              </mc:Choice>
              <mc:Fallback>
                <p:oleObj name="Equation" r:id="rId17" imgW="965160" imgH="215640" progId="Equation.DSMT4">
                  <p:embed/>
                  <p:pic>
                    <p:nvPicPr>
                      <p:cNvPr id="174103" name="对象 30">
                        <a:extLst>
                          <a:ext uri="{FF2B5EF4-FFF2-40B4-BE49-F238E27FC236}">
                            <a16:creationId xmlns:a16="http://schemas.microsoft.com/office/drawing/2014/main" id="{0AE7D035-EDB5-47D9-8C70-EEC0345B93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7907" y="3470275"/>
                        <a:ext cx="1692275" cy="385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31">
            <a:extLst>
              <a:ext uri="{FF2B5EF4-FFF2-40B4-BE49-F238E27FC236}">
                <a16:creationId xmlns:a16="http://schemas.microsoft.com/office/drawing/2014/main" id="{98F87087-183B-4616-8D70-44CD29A2FF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807" y="3916363"/>
            <a:ext cx="6769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(4)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计算   ，满足                           ； </a:t>
            </a:r>
          </a:p>
        </p:txBody>
      </p:sp>
      <p:graphicFrame>
        <p:nvGraphicFramePr>
          <p:cNvPr id="19" name="对象 33">
            <a:extLst>
              <a:ext uri="{FF2B5EF4-FFF2-40B4-BE49-F238E27FC236}">
                <a16:creationId xmlns:a16="http://schemas.microsoft.com/office/drawing/2014/main" id="{60722C6E-1647-4408-856E-D6308AE82B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1840416"/>
              </p:ext>
            </p:extLst>
          </p:nvPr>
        </p:nvGraphicFramePr>
        <p:xfrm>
          <a:off x="1833632" y="4005263"/>
          <a:ext cx="290512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74" name="Equation" r:id="rId19" imgW="141792" imgH="167573" progId="Equation.DSMT4">
                  <p:embed/>
                </p:oleObj>
              </mc:Choice>
              <mc:Fallback>
                <p:oleObj name="Equation" r:id="rId19" imgW="141792" imgH="167573" progId="Equation.DSMT4">
                  <p:embed/>
                  <p:pic>
                    <p:nvPicPr>
                      <p:cNvPr id="174106" name="对象 33">
                        <a:extLst>
                          <a:ext uri="{FF2B5EF4-FFF2-40B4-BE49-F238E27FC236}">
                            <a16:creationId xmlns:a16="http://schemas.microsoft.com/office/drawing/2014/main" id="{FF5749D9-F9AA-43B0-8F02-668D7DFDA62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3632" y="4005263"/>
                        <a:ext cx="290512" cy="328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35">
            <a:extLst>
              <a:ext uri="{FF2B5EF4-FFF2-40B4-BE49-F238E27FC236}">
                <a16:creationId xmlns:a16="http://schemas.microsoft.com/office/drawing/2014/main" id="{3BAF3728-7496-4EFC-9E8A-C1C1B494D6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9247746"/>
              </p:ext>
            </p:extLst>
          </p:nvPr>
        </p:nvGraphicFramePr>
        <p:xfrm>
          <a:off x="2990919" y="4014788"/>
          <a:ext cx="20637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75" name="Equation" r:id="rId21" imgW="1184699" imgH="203819" progId="Equation.DSMT4">
                  <p:embed/>
                </p:oleObj>
              </mc:Choice>
              <mc:Fallback>
                <p:oleObj name="Equation" r:id="rId21" imgW="1184699" imgH="203819" progId="Equation.DSMT4">
                  <p:embed/>
                  <p:pic>
                    <p:nvPicPr>
                      <p:cNvPr id="174108" name="对象 35">
                        <a:extLst>
                          <a:ext uri="{FF2B5EF4-FFF2-40B4-BE49-F238E27FC236}">
                            <a16:creationId xmlns:a16="http://schemas.microsoft.com/office/drawing/2014/main" id="{66A59199-75B8-42A3-A023-03FBDB7037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0919" y="4014788"/>
                        <a:ext cx="206375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36">
            <a:extLst>
              <a:ext uri="{FF2B5EF4-FFF2-40B4-BE49-F238E27FC236}">
                <a16:creationId xmlns:a16="http://schemas.microsoft.com/office/drawing/2014/main" id="{B9FD5C4C-A6CF-4541-8987-3BE71675DD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332" y="4476750"/>
            <a:ext cx="7518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即    是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在模        下的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乘法逆元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，因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与       互素，由模运算可知，它的乘法逆元一定存在；</a:t>
            </a:r>
          </a:p>
        </p:txBody>
      </p:sp>
      <p:graphicFrame>
        <p:nvGraphicFramePr>
          <p:cNvPr id="22" name="对象 37">
            <a:extLst>
              <a:ext uri="{FF2B5EF4-FFF2-40B4-BE49-F238E27FC236}">
                <a16:creationId xmlns:a16="http://schemas.microsoft.com/office/drawing/2014/main" id="{283F1698-5744-410F-996F-96C57E7D5B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8948619"/>
              </p:ext>
            </p:extLst>
          </p:nvPr>
        </p:nvGraphicFramePr>
        <p:xfrm>
          <a:off x="1484382" y="4564063"/>
          <a:ext cx="290512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76" name="Equation" r:id="rId23" imgW="141792" imgH="167573" progId="Equation.DSMT4">
                  <p:embed/>
                </p:oleObj>
              </mc:Choice>
              <mc:Fallback>
                <p:oleObj name="Equation" r:id="rId23" imgW="141792" imgH="167573" progId="Equation.DSMT4">
                  <p:embed/>
                  <p:pic>
                    <p:nvPicPr>
                      <p:cNvPr id="174110" name="对象 37">
                        <a:extLst>
                          <a:ext uri="{FF2B5EF4-FFF2-40B4-BE49-F238E27FC236}">
                            <a16:creationId xmlns:a16="http://schemas.microsoft.com/office/drawing/2014/main" id="{41B06366-358F-4BAE-A9FE-D6334334C1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4382" y="4564063"/>
                        <a:ext cx="290512" cy="328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40">
            <a:extLst>
              <a:ext uri="{FF2B5EF4-FFF2-40B4-BE49-F238E27FC236}">
                <a16:creationId xmlns:a16="http://schemas.microsoft.com/office/drawing/2014/main" id="{80214E42-2E43-4C2A-B2DD-ECFE4E3B13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9500581"/>
              </p:ext>
            </p:extLst>
          </p:nvPr>
        </p:nvGraphicFramePr>
        <p:xfrm>
          <a:off x="3009969" y="4535488"/>
          <a:ext cx="531813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77" name="Equation" r:id="rId24" imgW="307066" imgH="191916" progId="Equation.DSMT4">
                  <p:embed/>
                </p:oleObj>
              </mc:Choice>
              <mc:Fallback>
                <p:oleObj name="Equation" r:id="rId24" imgW="307066" imgH="191916" progId="Equation.DSMT4">
                  <p:embed/>
                  <p:pic>
                    <p:nvPicPr>
                      <p:cNvPr id="174112" name="对象 40">
                        <a:extLst>
                          <a:ext uri="{FF2B5EF4-FFF2-40B4-BE49-F238E27FC236}">
                            <a16:creationId xmlns:a16="http://schemas.microsoft.com/office/drawing/2014/main" id="{DC41FEDD-146D-4937-8EA7-7C09AE5B84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9969" y="4535488"/>
                        <a:ext cx="531813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41">
            <a:extLst>
              <a:ext uri="{FF2B5EF4-FFF2-40B4-BE49-F238E27FC236}">
                <a16:creationId xmlns:a16="http://schemas.microsoft.com/office/drawing/2014/main" id="{14552A71-460D-4087-9531-4CEC6BFDB7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7039376"/>
              </p:ext>
            </p:extLst>
          </p:nvPr>
        </p:nvGraphicFramePr>
        <p:xfrm>
          <a:off x="6637407" y="4551363"/>
          <a:ext cx="533400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78" name="Equation" r:id="rId26" imgW="307066" imgH="191916" progId="Equation.DSMT4">
                  <p:embed/>
                </p:oleObj>
              </mc:Choice>
              <mc:Fallback>
                <p:oleObj name="Equation" r:id="rId26" imgW="307066" imgH="191916" progId="Equation.DSMT4">
                  <p:embed/>
                  <p:pic>
                    <p:nvPicPr>
                      <p:cNvPr id="174113" name="对象 41">
                        <a:extLst>
                          <a:ext uri="{FF2B5EF4-FFF2-40B4-BE49-F238E27FC236}">
                            <a16:creationId xmlns:a16="http://schemas.microsoft.com/office/drawing/2014/main" id="{F15B01AB-FBFC-4878-9294-386B914965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7407" y="4551363"/>
                        <a:ext cx="533400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本框 1">
            <a:extLst>
              <a:ext uri="{FF2B5EF4-FFF2-40B4-BE49-F238E27FC236}">
                <a16:creationId xmlns:a16="http://schemas.microsoft.com/office/drawing/2014/main" id="{F7086A5F-6213-4044-8A63-D53DF3FF17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027" y="5438706"/>
            <a:ext cx="72739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(5)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以         为公开钥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,           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为秘密钥。</a:t>
            </a:r>
          </a:p>
        </p:txBody>
      </p:sp>
      <p:graphicFrame>
        <p:nvGraphicFramePr>
          <p:cNvPr id="27" name="对象 3">
            <a:extLst>
              <a:ext uri="{FF2B5EF4-FFF2-40B4-BE49-F238E27FC236}">
                <a16:creationId xmlns:a16="http://schemas.microsoft.com/office/drawing/2014/main" id="{5E6B9E45-2270-49B5-A4A6-921B554112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0958403"/>
              </p:ext>
            </p:extLst>
          </p:nvPr>
        </p:nvGraphicFramePr>
        <p:xfrm>
          <a:off x="1464089" y="5513318"/>
          <a:ext cx="6127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79" name="Equation" r:id="rId27" imgW="358087" imgH="217410" progId="Equation.DSMT4">
                  <p:embed/>
                </p:oleObj>
              </mc:Choice>
              <mc:Fallback>
                <p:oleObj name="Equation" r:id="rId27" imgW="358087" imgH="217410" progId="Equation.DSMT4">
                  <p:embed/>
                  <p:pic>
                    <p:nvPicPr>
                      <p:cNvPr id="175108" name="对象 3">
                        <a:extLst>
                          <a:ext uri="{FF2B5EF4-FFF2-40B4-BE49-F238E27FC236}">
                            <a16:creationId xmlns:a16="http://schemas.microsoft.com/office/drawing/2014/main" id="{148AEC04-8FEB-40A8-A054-92584C21BC5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4089" y="5513318"/>
                        <a:ext cx="61277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5">
            <a:extLst>
              <a:ext uri="{FF2B5EF4-FFF2-40B4-BE49-F238E27FC236}">
                <a16:creationId xmlns:a16="http://schemas.microsoft.com/office/drawing/2014/main" id="{ECA44792-04F1-4636-AD48-8F3ABFA7B7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1226712"/>
              </p:ext>
            </p:extLst>
          </p:nvPr>
        </p:nvGraphicFramePr>
        <p:xfrm>
          <a:off x="3624677" y="5513318"/>
          <a:ext cx="661987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80" name="Equation" r:id="rId29" imgW="383497" imgH="217315" progId="Equation.DSMT4">
                  <p:embed/>
                </p:oleObj>
              </mc:Choice>
              <mc:Fallback>
                <p:oleObj name="Equation" r:id="rId29" imgW="383497" imgH="217315" progId="Equation.DSMT4">
                  <p:embed/>
                  <p:pic>
                    <p:nvPicPr>
                      <p:cNvPr id="175110" name="对象 5">
                        <a:extLst>
                          <a:ext uri="{FF2B5EF4-FFF2-40B4-BE49-F238E27FC236}">
                            <a16:creationId xmlns:a16="http://schemas.microsoft.com/office/drawing/2014/main" id="{193FCD0C-6282-43E2-88A3-0CBC6F66E1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4677" y="5513318"/>
                        <a:ext cx="661987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" name="object 8">
            <a:extLst>
              <a:ext uri="{FF2B5EF4-FFF2-40B4-BE49-F238E27FC236}">
                <a16:creationId xmlns:a16="http://schemas.microsoft.com/office/drawing/2014/main" id="{B7EF5E79-0890-4E9C-9C20-D533EE2F832D}"/>
              </a:ext>
            </a:extLst>
          </p:cNvPr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25518" y="168276"/>
            <a:ext cx="313944" cy="656844"/>
          </a:xfrm>
          <a:prstGeom prst="rect">
            <a:avLst/>
          </a:prstGeom>
        </p:spPr>
      </p:pic>
      <p:sp>
        <p:nvSpPr>
          <p:cNvPr id="30" name="object 9">
            <a:extLst>
              <a:ext uri="{FF2B5EF4-FFF2-40B4-BE49-F238E27FC236}">
                <a16:creationId xmlns:a16="http://schemas.microsoft.com/office/drawing/2014/main" id="{8014DFDA-0508-42EF-A897-D4B7704D90C1}"/>
              </a:ext>
            </a:extLst>
          </p:cNvPr>
          <p:cNvSpPr/>
          <p:nvPr/>
        </p:nvSpPr>
        <p:spPr>
          <a:xfrm>
            <a:off x="533189" y="847218"/>
            <a:ext cx="6778625" cy="0"/>
          </a:xfrm>
          <a:custGeom>
            <a:avLst/>
            <a:gdLst/>
            <a:ahLst/>
            <a:cxnLst/>
            <a:rect l="l" t="t" r="r" b="b"/>
            <a:pathLst>
              <a:path w="6778625">
                <a:moveTo>
                  <a:pt x="0" y="0"/>
                </a:moveTo>
                <a:lnTo>
                  <a:pt x="6778625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7392048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E27D76-3499-414F-9387-741605F0D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525" y="400051"/>
            <a:ext cx="9652000" cy="563562"/>
          </a:xfrm>
        </p:spPr>
        <p:txBody>
          <a:bodyPr/>
          <a:lstStyle/>
          <a:p>
            <a: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</a:rPr>
              <a:t>RSA</a:t>
            </a:r>
            <a:r>
              <a:rPr lang="zh-CN" altLang="en-US" sz="3600" dirty="0">
                <a:latin typeface="Times New Roman" panose="02020603050405020304" pitchFamily="18" charset="0"/>
                <a:ea typeface="宋体" panose="02010600030101010101" pitchFamily="2" charset="-122"/>
              </a:rPr>
              <a:t>算法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D4D613-9C6A-4128-BB3A-32F6F12C7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5565774"/>
            <a:ext cx="11176000" cy="758825"/>
          </a:xfrm>
        </p:spPr>
        <p:txBody>
          <a:bodyPr/>
          <a:lstStyle/>
          <a:p>
            <a:r>
              <a:rPr lang="en-US" altLang="zh-CN" dirty="0"/>
              <a:t>         </a:t>
            </a:r>
            <a:r>
              <a:rPr lang="zh-CN" altLang="en-US" dirty="0">
                <a:solidFill>
                  <a:srgbClr val="0070C0"/>
                </a:solidFill>
              </a:rPr>
              <a:t>需要保密吗？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C88DB5-3CBB-44D6-BCB7-140B9A97B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2024/4/22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D8B148-C6D9-42D6-8D57-10A791DCE0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69</a:t>
            </a:fld>
            <a:endParaRPr lang="en-US" altLang="zh-CN"/>
          </a:p>
        </p:txBody>
      </p:sp>
      <p:sp>
        <p:nvSpPr>
          <p:cNvPr id="6" name="文本框 6">
            <a:extLst>
              <a:ext uri="{FF2B5EF4-FFF2-40B4-BE49-F238E27FC236}">
                <a16:creationId xmlns:a16="http://schemas.microsoft.com/office/drawing/2014/main" id="{90B68905-8C20-4B7B-A45C-97F4BABC7C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150" y="1292225"/>
            <a:ext cx="2898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2. 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加密</a:t>
            </a:r>
          </a:p>
        </p:txBody>
      </p:sp>
      <p:sp>
        <p:nvSpPr>
          <p:cNvPr id="7" name="文本框 7">
            <a:extLst>
              <a:ext uri="{FF2B5EF4-FFF2-40B4-BE49-F238E27FC236}">
                <a16:creationId xmlns:a16="http://schemas.microsoft.com/office/drawing/2014/main" id="{046077C8-DAB8-4F3C-AD52-0E040FE48F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175" y="1763713"/>
            <a:ext cx="7623175" cy="120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加密时首先将明文比特串分组，使得每个分组对应的十进制数小于    ，即分组长度小于          。然后对每个明文分组     ，作加密运算：</a:t>
            </a:r>
          </a:p>
        </p:txBody>
      </p:sp>
      <p:graphicFrame>
        <p:nvGraphicFramePr>
          <p:cNvPr id="8" name="对象 9">
            <a:extLst>
              <a:ext uri="{FF2B5EF4-FFF2-40B4-BE49-F238E27FC236}">
                <a16:creationId xmlns:a16="http://schemas.microsoft.com/office/drawing/2014/main" id="{43DE61C3-3BCE-411C-B5ED-04DC9FCCE3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00338" y="2219325"/>
          <a:ext cx="215900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06" name="Equation" r:id="rId3" imgW="129244" imgH="142168" progId="Equation.DSMT4">
                  <p:embed/>
                </p:oleObj>
              </mc:Choice>
              <mc:Fallback>
                <p:oleObj name="Equation" r:id="rId3" imgW="129244" imgH="142168" progId="Equation.DSMT4">
                  <p:embed/>
                  <p:pic>
                    <p:nvPicPr>
                      <p:cNvPr id="175114" name="对象 9">
                        <a:extLst>
                          <a:ext uri="{FF2B5EF4-FFF2-40B4-BE49-F238E27FC236}">
                            <a16:creationId xmlns:a16="http://schemas.microsoft.com/office/drawing/2014/main" id="{E6A57D7A-C9F9-415E-8C2A-10341B0C18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2219325"/>
                        <a:ext cx="215900" cy="29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11">
            <a:extLst>
              <a:ext uri="{FF2B5EF4-FFF2-40B4-BE49-F238E27FC236}">
                <a16:creationId xmlns:a16="http://schemas.microsoft.com/office/drawing/2014/main" id="{FEE0C1B7-CAAC-4C65-A7F9-21140323B9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35600" y="2171700"/>
          <a:ext cx="736600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07" name="Equation" r:id="rId5" imgW="383664" imgH="204621" progId="Equation.DSMT4">
                  <p:embed/>
                </p:oleObj>
              </mc:Choice>
              <mc:Fallback>
                <p:oleObj name="Equation" r:id="rId5" imgW="383664" imgH="204621" progId="Equation.DSMT4">
                  <p:embed/>
                  <p:pic>
                    <p:nvPicPr>
                      <p:cNvPr id="175116" name="对象 11">
                        <a:extLst>
                          <a:ext uri="{FF2B5EF4-FFF2-40B4-BE49-F238E27FC236}">
                            <a16:creationId xmlns:a16="http://schemas.microsoft.com/office/drawing/2014/main" id="{43C90B50-29E2-4BAB-A9B4-17F46F73A37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2171700"/>
                        <a:ext cx="736600" cy="385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12">
            <a:extLst>
              <a:ext uri="{FF2B5EF4-FFF2-40B4-BE49-F238E27FC236}">
                <a16:creationId xmlns:a16="http://schemas.microsoft.com/office/drawing/2014/main" id="{73E09D41-C2BF-4664-BAC8-0BD7B06F12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2013" y="2627313"/>
          <a:ext cx="279400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08" name="Equation" r:id="rId7" imgW="164957" imgH="139579" progId="Equation.DSMT4">
                  <p:embed/>
                </p:oleObj>
              </mc:Choice>
              <mc:Fallback>
                <p:oleObj name="Equation" r:id="rId7" imgW="164957" imgH="139579" progId="Equation.DSMT4">
                  <p:embed/>
                  <p:pic>
                    <p:nvPicPr>
                      <p:cNvPr id="175117" name="对象 12">
                        <a:extLst>
                          <a:ext uri="{FF2B5EF4-FFF2-40B4-BE49-F238E27FC236}">
                            <a16:creationId xmlns:a16="http://schemas.microsoft.com/office/drawing/2014/main" id="{30E8BD71-B768-43FA-8820-785DE9DB49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2013" y="2627313"/>
                        <a:ext cx="279400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4">
            <a:extLst>
              <a:ext uri="{FF2B5EF4-FFF2-40B4-BE49-F238E27FC236}">
                <a16:creationId xmlns:a16="http://schemas.microsoft.com/office/drawing/2014/main" id="{7E467F42-26F1-42CD-B365-6D625B74F6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6023722"/>
              </p:ext>
            </p:extLst>
          </p:nvPr>
        </p:nvGraphicFramePr>
        <p:xfrm>
          <a:off x="3727449" y="2871787"/>
          <a:ext cx="3617655" cy="852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09" name="Equation" r:id="rId9" imgW="853493" imgH="203819" progId="Equation.DSMT4">
                  <p:embed/>
                </p:oleObj>
              </mc:Choice>
              <mc:Fallback>
                <p:oleObj name="Equation" r:id="rId9" imgW="853493" imgH="203819" progId="Equation.DSMT4">
                  <p:embed/>
                  <p:pic>
                    <p:nvPicPr>
                      <p:cNvPr id="175119" name="对象 14">
                        <a:extLst>
                          <a:ext uri="{FF2B5EF4-FFF2-40B4-BE49-F238E27FC236}">
                            <a16:creationId xmlns:a16="http://schemas.microsoft.com/office/drawing/2014/main" id="{A529F8E5-23B2-4002-8892-59020DE779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7449" y="2871787"/>
                        <a:ext cx="3617655" cy="8528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6">
            <a:extLst>
              <a:ext uri="{FF2B5EF4-FFF2-40B4-BE49-F238E27FC236}">
                <a16:creationId xmlns:a16="http://schemas.microsoft.com/office/drawing/2014/main" id="{B87CFEDF-1287-400B-9DF4-C1DA068E5D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838" y="4214018"/>
            <a:ext cx="7489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对密文分组的解密运算为： </a:t>
            </a:r>
          </a:p>
        </p:txBody>
      </p:sp>
      <p:graphicFrame>
        <p:nvGraphicFramePr>
          <p:cNvPr id="13" name="对象 18">
            <a:extLst>
              <a:ext uri="{FF2B5EF4-FFF2-40B4-BE49-F238E27FC236}">
                <a16:creationId xmlns:a16="http://schemas.microsoft.com/office/drawing/2014/main" id="{38AE4625-3E5C-4717-982C-B2EF2ECD97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8986075"/>
              </p:ext>
            </p:extLst>
          </p:nvPr>
        </p:nvGraphicFramePr>
        <p:xfrm>
          <a:off x="3763892" y="4629744"/>
          <a:ext cx="3258856" cy="758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10" name="Equation" r:id="rId11" imgW="866232" imgH="203819" progId="Equation.DSMT4">
                  <p:embed/>
                </p:oleObj>
              </mc:Choice>
              <mc:Fallback>
                <p:oleObj name="Equation" r:id="rId11" imgW="866232" imgH="203819" progId="Equation.DSMT4">
                  <p:embed/>
                  <p:pic>
                    <p:nvPicPr>
                      <p:cNvPr id="175123" name="对象 18">
                        <a:extLst>
                          <a:ext uri="{FF2B5EF4-FFF2-40B4-BE49-F238E27FC236}">
                            <a16:creationId xmlns:a16="http://schemas.microsoft.com/office/drawing/2014/main" id="{242A00E2-AF8C-4A50-B675-88AD5ABFAB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3892" y="4629744"/>
                        <a:ext cx="3258856" cy="7588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5">
            <a:extLst>
              <a:ext uri="{FF2B5EF4-FFF2-40B4-BE49-F238E27FC236}">
                <a16:creationId xmlns:a16="http://schemas.microsoft.com/office/drawing/2014/main" id="{F31584AE-05A4-4782-8FEC-D11C22BCA3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419" y="3724673"/>
            <a:ext cx="28971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3. 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解密</a:t>
            </a:r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3EE8DD2F-7039-4744-8E58-9F8AB81F3E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8654573"/>
              </p:ext>
            </p:extLst>
          </p:nvPr>
        </p:nvGraphicFramePr>
        <p:xfrm>
          <a:off x="990600" y="5493836"/>
          <a:ext cx="1141413" cy="7115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11" name="Equation" r:id="rId13" imgW="611326" imgH="381254" progId="Equation.DSMT4">
                  <p:embed/>
                </p:oleObj>
              </mc:Choice>
              <mc:Fallback>
                <p:oleObj name="Equation" r:id="rId13" imgW="611326" imgH="38125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90600" y="5493836"/>
                        <a:ext cx="1141413" cy="7115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object 8">
            <a:extLst>
              <a:ext uri="{FF2B5EF4-FFF2-40B4-BE49-F238E27FC236}">
                <a16:creationId xmlns:a16="http://schemas.microsoft.com/office/drawing/2014/main" id="{8BF9226F-9668-4F29-BED8-B896C99BA518}"/>
              </a:ext>
            </a:extLst>
          </p:cNvPr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58808" y="284671"/>
            <a:ext cx="313944" cy="656844"/>
          </a:xfrm>
          <a:prstGeom prst="rect">
            <a:avLst/>
          </a:prstGeom>
        </p:spPr>
      </p:pic>
      <p:sp>
        <p:nvSpPr>
          <p:cNvPr id="20" name="object 9">
            <a:extLst>
              <a:ext uri="{FF2B5EF4-FFF2-40B4-BE49-F238E27FC236}">
                <a16:creationId xmlns:a16="http://schemas.microsoft.com/office/drawing/2014/main" id="{92AAF3ED-498D-4BD6-BE81-274CA5CD61D8}"/>
              </a:ext>
            </a:extLst>
          </p:cNvPr>
          <p:cNvSpPr/>
          <p:nvPr/>
        </p:nvSpPr>
        <p:spPr>
          <a:xfrm>
            <a:off x="566479" y="963613"/>
            <a:ext cx="6778625" cy="0"/>
          </a:xfrm>
          <a:custGeom>
            <a:avLst/>
            <a:gdLst/>
            <a:ahLst/>
            <a:cxnLst/>
            <a:rect l="l" t="t" r="r" b="b"/>
            <a:pathLst>
              <a:path w="6778625">
                <a:moveTo>
                  <a:pt x="0" y="0"/>
                </a:moveTo>
                <a:lnTo>
                  <a:pt x="6778625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7802387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8C1338-D8EB-4AE3-B363-7D8C7B181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592" y="192256"/>
            <a:ext cx="9652000" cy="563562"/>
          </a:xfrm>
        </p:spPr>
        <p:txBody>
          <a:bodyPr/>
          <a:lstStyle/>
          <a:p>
            <a:r>
              <a:rPr lang="zh-CN" altLang="en-US" dirty="0"/>
              <a:t>模运算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F72C59-6AF0-4820-B38B-188FC18B2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99" y="5638800"/>
            <a:ext cx="4241801" cy="685800"/>
          </a:xfrm>
        </p:spPr>
        <p:txBody>
          <a:bodyPr/>
          <a:lstStyle/>
          <a:p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注意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：                      则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82E09F-F988-4315-B58C-B12D06CF0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2024/4/21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55B5DDA-EB5E-4ADC-B805-2DCFB13581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7</a:t>
            </a:fld>
            <a:endParaRPr lang="en-US" altLang="zh-CN"/>
          </a:p>
        </p:txBody>
      </p:sp>
      <p:sp>
        <p:nvSpPr>
          <p:cNvPr id="6" name="文本框 15">
            <a:extLst>
              <a:ext uri="{FF2B5EF4-FFF2-40B4-BE49-F238E27FC236}">
                <a16:creationId xmlns:a16="http://schemas.microsoft.com/office/drawing/2014/main" id="{C0B1475C-4CE9-4CB8-B69C-01F1EE4D1B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982663"/>
            <a:ext cx="11441112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设    是一正整数，  是整数，如果用    除    ，得商为   ，余数为      ，则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其中     为小于或等于    的最大整数。</a:t>
            </a:r>
          </a:p>
        </p:txBody>
      </p:sp>
      <p:graphicFrame>
        <p:nvGraphicFramePr>
          <p:cNvPr id="7" name="对象 17">
            <a:extLst>
              <a:ext uri="{FF2B5EF4-FFF2-40B4-BE49-F238E27FC236}">
                <a16:creationId xmlns:a16="http://schemas.microsoft.com/office/drawing/2014/main" id="{D7ACF51D-3689-44F4-B0E6-13BD8FB3EE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7077247"/>
              </p:ext>
            </p:extLst>
          </p:nvPr>
        </p:nvGraphicFramePr>
        <p:xfrm>
          <a:off x="1288329" y="1076686"/>
          <a:ext cx="2889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42" name="Equation" r:id="rId3" imgW="129161" imgH="142370" progId="Equation.DSMT4">
                  <p:embed/>
                </p:oleObj>
              </mc:Choice>
              <mc:Fallback>
                <p:oleObj name="Equation" r:id="rId3" imgW="129161" imgH="142370" progId="Equation.DSMT4">
                  <p:embed/>
                  <p:pic>
                    <p:nvPicPr>
                      <p:cNvPr id="50180" name="对象 17">
                        <a:extLst>
                          <a:ext uri="{FF2B5EF4-FFF2-40B4-BE49-F238E27FC236}">
                            <a16:creationId xmlns:a16="http://schemas.microsoft.com/office/drawing/2014/main" id="{BFFE11DA-951C-47E8-BFA7-1B523460B04D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8329" y="1076686"/>
                        <a:ext cx="288925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19">
            <a:extLst>
              <a:ext uri="{FF2B5EF4-FFF2-40B4-BE49-F238E27FC236}">
                <a16:creationId xmlns:a16="http://schemas.microsoft.com/office/drawing/2014/main" id="{02B40A46-9C13-4881-91A1-39D8049572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9586755"/>
              </p:ext>
            </p:extLst>
          </p:nvPr>
        </p:nvGraphicFramePr>
        <p:xfrm>
          <a:off x="3148590" y="1103241"/>
          <a:ext cx="288925" cy="261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43" name="Equation" r:id="rId5" imgW="129161" imgH="142370" progId="Equation.DSMT4">
                  <p:embed/>
                </p:oleObj>
              </mc:Choice>
              <mc:Fallback>
                <p:oleObj name="Equation" r:id="rId5" imgW="129161" imgH="142370" progId="Equation.DSMT4">
                  <p:embed/>
                  <p:pic>
                    <p:nvPicPr>
                      <p:cNvPr id="50182" name="对象 19">
                        <a:extLst>
                          <a:ext uri="{FF2B5EF4-FFF2-40B4-BE49-F238E27FC236}">
                            <a16:creationId xmlns:a16="http://schemas.microsoft.com/office/drawing/2014/main" id="{6785C5B0-8663-4D64-B274-A900BF1B57DD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8590" y="1103241"/>
                        <a:ext cx="288925" cy="261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20">
            <a:extLst>
              <a:ext uri="{FF2B5EF4-FFF2-40B4-BE49-F238E27FC236}">
                <a16:creationId xmlns:a16="http://schemas.microsoft.com/office/drawing/2014/main" id="{91B2D99E-9B64-4A2F-81DD-D1AF81016E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7039919"/>
              </p:ext>
            </p:extLst>
          </p:nvPr>
        </p:nvGraphicFramePr>
        <p:xfrm>
          <a:off x="5693930" y="1089746"/>
          <a:ext cx="2889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44" name="Equation" r:id="rId7" imgW="129161" imgH="142370" progId="Equation.DSMT4">
                  <p:embed/>
                </p:oleObj>
              </mc:Choice>
              <mc:Fallback>
                <p:oleObj name="Equation" r:id="rId7" imgW="129161" imgH="142370" progId="Equation.DSMT4">
                  <p:embed/>
                  <p:pic>
                    <p:nvPicPr>
                      <p:cNvPr id="50183" name="对象 20">
                        <a:extLst>
                          <a:ext uri="{FF2B5EF4-FFF2-40B4-BE49-F238E27FC236}">
                            <a16:creationId xmlns:a16="http://schemas.microsoft.com/office/drawing/2014/main" id="{6F7549FA-2250-433B-8FD7-511F0E116219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3930" y="1089746"/>
                        <a:ext cx="288925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21">
            <a:extLst>
              <a:ext uri="{FF2B5EF4-FFF2-40B4-BE49-F238E27FC236}">
                <a16:creationId xmlns:a16="http://schemas.microsoft.com/office/drawing/2014/main" id="{ECD76AF6-846A-46D6-8305-03E62A9361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8394115"/>
              </p:ext>
            </p:extLst>
          </p:nvPr>
        </p:nvGraphicFramePr>
        <p:xfrm>
          <a:off x="6296819" y="1134665"/>
          <a:ext cx="287338" cy="261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45" name="Equation" r:id="rId8" imgW="129161" imgH="142370" progId="Equation.DSMT4">
                  <p:embed/>
                </p:oleObj>
              </mc:Choice>
              <mc:Fallback>
                <p:oleObj name="Equation" r:id="rId8" imgW="129161" imgH="142370" progId="Equation.DSMT4">
                  <p:embed/>
                  <p:pic>
                    <p:nvPicPr>
                      <p:cNvPr id="50184" name="对象 21">
                        <a:extLst>
                          <a:ext uri="{FF2B5EF4-FFF2-40B4-BE49-F238E27FC236}">
                            <a16:creationId xmlns:a16="http://schemas.microsoft.com/office/drawing/2014/main" id="{6404016C-4920-4761-8D0E-AD077DCCFB12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6819" y="1134665"/>
                        <a:ext cx="287338" cy="261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23">
            <a:extLst>
              <a:ext uri="{FF2B5EF4-FFF2-40B4-BE49-F238E27FC236}">
                <a16:creationId xmlns:a16="http://schemas.microsoft.com/office/drawing/2014/main" id="{BDC5141C-CA9A-423B-8490-E2D1523322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2035635"/>
              </p:ext>
            </p:extLst>
          </p:nvPr>
        </p:nvGraphicFramePr>
        <p:xfrm>
          <a:off x="7772400" y="1103241"/>
          <a:ext cx="360363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46" name="Equation" r:id="rId9" imgW="128748" imgH="167518" progId="Equation.DSMT4">
                  <p:embed/>
                </p:oleObj>
              </mc:Choice>
              <mc:Fallback>
                <p:oleObj name="Equation" r:id="rId9" imgW="128748" imgH="167518" progId="Equation.DSMT4">
                  <p:embed/>
                  <p:pic>
                    <p:nvPicPr>
                      <p:cNvPr id="50186" name="对象 23">
                        <a:extLst>
                          <a:ext uri="{FF2B5EF4-FFF2-40B4-BE49-F238E27FC236}">
                            <a16:creationId xmlns:a16="http://schemas.microsoft.com/office/drawing/2014/main" id="{FDDC555F-0127-41E1-8E2D-DC1896D0A8B3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2400" y="1103241"/>
                        <a:ext cx="360363" cy="29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27">
            <a:extLst>
              <a:ext uri="{FF2B5EF4-FFF2-40B4-BE49-F238E27FC236}">
                <a16:creationId xmlns:a16="http://schemas.microsoft.com/office/drawing/2014/main" id="{C4320D3C-21DA-4CD2-AF8E-3B8429D051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7781078"/>
              </p:ext>
            </p:extLst>
          </p:nvPr>
        </p:nvGraphicFramePr>
        <p:xfrm>
          <a:off x="9321006" y="1089745"/>
          <a:ext cx="2889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47" name="Equation" r:id="rId11" imgW="116318" imgH="129161" progId="Equation.DSMT4">
                  <p:embed/>
                </p:oleObj>
              </mc:Choice>
              <mc:Fallback>
                <p:oleObj name="Equation" r:id="rId11" imgW="116318" imgH="129161" progId="Equation.DSMT4">
                  <p:embed/>
                  <p:pic>
                    <p:nvPicPr>
                      <p:cNvPr id="50189" name="对象 27">
                        <a:extLst>
                          <a:ext uri="{FF2B5EF4-FFF2-40B4-BE49-F238E27FC236}">
                            <a16:creationId xmlns:a16="http://schemas.microsoft.com/office/drawing/2014/main" id="{64E1F2B5-16B2-4D0E-8A48-B166FB91929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21006" y="1089745"/>
                        <a:ext cx="288925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29">
            <a:extLst>
              <a:ext uri="{FF2B5EF4-FFF2-40B4-BE49-F238E27FC236}">
                <a16:creationId xmlns:a16="http://schemas.microsoft.com/office/drawing/2014/main" id="{061C45AC-A4C1-4C27-94BC-087F8552BC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0051599"/>
              </p:ext>
            </p:extLst>
          </p:nvPr>
        </p:nvGraphicFramePr>
        <p:xfrm>
          <a:off x="2903538" y="1341438"/>
          <a:ext cx="3652837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48" name="Equation" r:id="rId13" imgW="1968480" imgH="431640" progId="Equation.DSMT4">
                  <p:embed/>
                </p:oleObj>
              </mc:Choice>
              <mc:Fallback>
                <p:oleObj name="Equation" r:id="rId13" imgW="1968480" imgH="431640" progId="Equation.DSMT4">
                  <p:embed/>
                  <p:pic>
                    <p:nvPicPr>
                      <p:cNvPr id="50191" name="对象 29">
                        <a:extLst>
                          <a:ext uri="{FF2B5EF4-FFF2-40B4-BE49-F238E27FC236}">
                            <a16:creationId xmlns:a16="http://schemas.microsoft.com/office/drawing/2014/main" id="{1ED935B5-DEDA-4064-9141-A0A222725D5F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3538" y="1341438"/>
                        <a:ext cx="3652837" cy="989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31">
            <a:extLst>
              <a:ext uri="{FF2B5EF4-FFF2-40B4-BE49-F238E27FC236}">
                <a16:creationId xmlns:a16="http://schemas.microsoft.com/office/drawing/2014/main" id="{07733227-8814-429E-8A2A-3959128D5F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5234864"/>
              </p:ext>
            </p:extLst>
          </p:nvPr>
        </p:nvGraphicFramePr>
        <p:xfrm>
          <a:off x="1577254" y="2225859"/>
          <a:ext cx="303212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49" name="Equation" r:id="rId15" imgW="221082" imgH="208077" progId="Equation.DSMT4">
                  <p:embed/>
                </p:oleObj>
              </mc:Choice>
              <mc:Fallback>
                <p:oleObj name="Equation" r:id="rId15" imgW="221082" imgH="208077" progId="Equation.DSMT4">
                  <p:embed/>
                  <p:pic>
                    <p:nvPicPr>
                      <p:cNvPr id="50193" name="对象 31">
                        <a:extLst>
                          <a:ext uri="{FF2B5EF4-FFF2-40B4-BE49-F238E27FC236}">
                            <a16:creationId xmlns:a16="http://schemas.microsoft.com/office/drawing/2014/main" id="{0272AED7-3D4D-4207-A54B-D19AEB5AAD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7254" y="2225859"/>
                        <a:ext cx="303212" cy="290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33">
            <a:extLst>
              <a:ext uri="{FF2B5EF4-FFF2-40B4-BE49-F238E27FC236}">
                <a16:creationId xmlns:a16="http://schemas.microsoft.com/office/drawing/2014/main" id="{A5CE6F47-2B33-4D68-BC87-011E59E1F1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868985"/>
              </p:ext>
            </p:extLst>
          </p:nvPr>
        </p:nvGraphicFramePr>
        <p:xfrm>
          <a:off x="3803505" y="2149663"/>
          <a:ext cx="322263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50" name="Equation" r:id="rId17" imgW="129161" imgH="142370" progId="Equation.DSMT4">
                  <p:embed/>
                </p:oleObj>
              </mc:Choice>
              <mc:Fallback>
                <p:oleObj name="Equation" r:id="rId17" imgW="129161" imgH="142370" progId="Equation.DSMT4">
                  <p:embed/>
                  <p:pic>
                    <p:nvPicPr>
                      <p:cNvPr id="50195" name="对象 33">
                        <a:extLst>
                          <a:ext uri="{FF2B5EF4-FFF2-40B4-BE49-F238E27FC236}">
                            <a16:creationId xmlns:a16="http://schemas.microsoft.com/office/drawing/2014/main" id="{4F5AB8D0-D406-4B13-9004-5DAD7AE2CBA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3505" y="2149663"/>
                        <a:ext cx="322263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43">
            <a:extLst>
              <a:ext uri="{FF2B5EF4-FFF2-40B4-BE49-F238E27FC236}">
                <a16:creationId xmlns:a16="http://schemas.microsoft.com/office/drawing/2014/main" id="{AF41D2AA-33AC-4792-A7BA-950710AC5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286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7" name="文本框 34">
            <a:extLst>
              <a:ext uri="{FF2B5EF4-FFF2-40B4-BE49-F238E27FC236}">
                <a16:creationId xmlns:a16="http://schemas.microsoft.com/office/drawing/2014/main" id="{0B6AF1D9-EFCB-4CBF-8508-76D6D2691A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5363" y="3112104"/>
            <a:ext cx="71786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用              表示余数    ，则：</a:t>
            </a:r>
          </a:p>
        </p:txBody>
      </p:sp>
      <p:graphicFrame>
        <p:nvGraphicFramePr>
          <p:cNvPr id="18" name="对象 36">
            <a:extLst>
              <a:ext uri="{FF2B5EF4-FFF2-40B4-BE49-F238E27FC236}">
                <a16:creationId xmlns:a16="http://schemas.microsoft.com/office/drawing/2014/main" id="{8A84F1FA-6832-4EAE-B80B-4E0A8CF237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5079232"/>
              </p:ext>
            </p:extLst>
          </p:nvPr>
        </p:nvGraphicFramePr>
        <p:xfrm>
          <a:off x="1452563" y="3183541"/>
          <a:ext cx="958850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51" name="Equation" r:id="rId19" imgW="523860" imgH="178605" progId="Equation.DSMT4">
                  <p:embed/>
                </p:oleObj>
              </mc:Choice>
              <mc:Fallback>
                <p:oleObj name="Equation" r:id="rId19" imgW="523860" imgH="178605" progId="Equation.DSMT4">
                  <p:embed/>
                  <p:pic>
                    <p:nvPicPr>
                      <p:cNvPr id="50198" name="对象 36">
                        <a:extLst>
                          <a:ext uri="{FF2B5EF4-FFF2-40B4-BE49-F238E27FC236}">
                            <a16:creationId xmlns:a16="http://schemas.microsoft.com/office/drawing/2014/main" id="{2AF22BF3-D837-469A-8C3F-D74D1C0086A5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2563" y="3183541"/>
                        <a:ext cx="958850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37">
            <a:extLst>
              <a:ext uri="{FF2B5EF4-FFF2-40B4-BE49-F238E27FC236}">
                <a16:creationId xmlns:a16="http://schemas.microsoft.com/office/drawing/2014/main" id="{6E4DFD40-EBB0-41D1-A130-F2C635B6A9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324129"/>
              </p:ext>
            </p:extLst>
          </p:nvPr>
        </p:nvGraphicFramePr>
        <p:xfrm>
          <a:off x="3695700" y="3221641"/>
          <a:ext cx="287338" cy="28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52" name="Equation" r:id="rId21" imgW="116318" imgH="129161" progId="Equation.DSMT4">
                  <p:embed/>
                </p:oleObj>
              </mc:Choice>
              <mc:Fallback>
                <p:oleObj name="Equation" r:id="rId21" imgW="116318" imgH="129161" progId="Equation.DSMT4">
                  <p:embed/>
                  <p:pic>
                    <p:nvPicPr>
                      <p:cNvPr id="50199" name="对象 37">
                        <a:extLst>
                          <a:ext uri="{FF2B5EF4-FFF2-40B4-BE49-F238E27FC236}">
                            <a16:creationId xmlns:a16="http://schemas.microsoft.com/office/drawing/2014/main" id="{CD6410EA-BD6D-4BD3-B664-D7C57EA48621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5700" y="3221641"/>
                        <a:ext cx="287338" cy="287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39">
            <a:extLst>
              <a:ext uri="{FF2B5EF4-FFF2-40B4-BE49-F238E27FC236}">
                <a16:creationId xmlns:a16="http://schemas.microsoft.com/office/drawing/2014/main" id="{AF5E4D42-B8C2-4C13-870B-16C42B8F96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6550768"/>
              </p:ext>
            </p:extLst>
          </p:nvPr>
        </p:nvGraphicFramePr>
        <p:xfrm>
          <a:off x="5564188" y="2936875"/>
          <a:ext cx="2944812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53" name="Equation" r:id="rId22" imgW="1244520" imgH="431640" progId="Equation.DSMT4">
                  <p:embed/>
                </p:oleObj>
              </mc:Choice>
              <mc:Fallback>
                <p:oleObj name="Equation" r:id="rId22" imgW="1244520" imgH="431640" progId="Equation.DSMT4">
                  <p:embed/>
                  <p:pic>
                    <p:nvPicPr>
                      <p:cNvPr id="50201" name="对象 39">
                        <a:extLst>
                          <a:ext uri="{FF2B5EF4-FFF2-40B4-BE49-F238E27FC236}">
                            <a16:creationId xmlns:a16="http://schemas.microsoft.com/office/drawing/2014/main" id="{C6E0DA01-90F7-49CC-9EA4-39068305255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4188" y="2936875"/>
                        <a:ext cx="2944812" cy="79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41">
            <a:extLst>
              <a:ext uri="{FF2B5EF4-FFF2-40B4-BE49-F238E27FC236}">
                <a16:creationId xmlns:a16="http://schemas.microsoft.com/office/drawing/2014/main" id="{1AA425C6-4FC3-4458-9404-2CDD6D5104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4292600"/>
            <a:ext cx="7848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如果                            ，则称两整数   和  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模    同余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，记为                。称与    模    同余的数的全体为    的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同余类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，记为     ，称    </a:t>
            </a:r>
            <a:r>
              <a:rPr lang="zh-CN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为这个同余类的表示元素。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2" name="对象 43">
            <a:extLst>
              <a:ext uri="{FF2B5EF4-FFF2-40B4-BE49-F238E27FC236}">
                <a16:creationId xmlns:a16="http://schemas.microsoft.com/office/drawing/2014/main" id="{75ADDB76-32DB-4191-8211-2EE692F032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30375" y="4379913"/>
          <a:ext cx="2116138" cy="31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54" name="Equation" r:id="rId24" imgW="1362933" imgH="203682" progId="Equation.DSMT4">
                  <p:embed/>
                </p:oleObj>
              </mc:Choice>
              <mc:Fallback>
                <p:oleObj name="Equation" r:id="rId24" imgW="1362933" imgH="203682" progId="Equation.DSMT4">
                  <p:embed/>
                  <p:pic>
                    <p:nvPicPr>
                      <p:cNvPr id="50205" name="对象 43">
                        <a:extLst>
                          <a:ext uri="{FF2B5EF4-FFF2-40B4-BE49-F238E27FC236}">
                            <a16:creationId xmlns:a16="http://schemas.microsoft.com/office/drawing/2014/main" id="{A84A5DBD-7AFD-4D3C-A249-76634E987E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0375" y="4379913"/>
                        <a:ext cx="2116138" cy="312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45">
            <a:extLst>
              <a:ext uri="{FF2B5EF4-FFF2-40B4-BE49-F238E27FC236}">
                <a16:creationId xmlns:a16="http://schemas.microsoft.com/office/drawing/2014/main" id="{5B0B8385-B879-4A1B-A7E9-34A00D663A96}"/>
              </a:ext>
            </a:extLst>
          </p:cNvPr>
          <p:cNvGraphicFramePr>
            <a:graphicFrameLocks/>
          </p:cNvGraphicFramePr>
          <p:nvPr/>
        </p:nvGraphicFramePr>
        <p:xfrm>
          <a:off x="5688013" y="4394200"/>
          <a:ext cx="252412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55" name="Equation" r:id="rId26" imgW="129161" imgH="142370" progId="Equation.DSMT4">
                  <p:embed/>
                </p:oleObj>
              </mc:Choice>
              <mc:Fallback>
                <p:oleObj name="Equation" r:id="rId26" imgW="129161" imgH="142370" progId="Equation.DSMT4">
                  <p:embed/>
                  <p:pic>
                    <p:nvPicPr>
                      <p:cNvPr id="50207" name="对象 45">
                        <a:extLst>
                          <a:ext uri="{FF2B5EF4-FFF2-40B4-BE49-F238E27FC236}">
                            <a16:creationId xmlns:a16="http://schemas.microsoft.com/office/drawing/2014/main" id="{87F6780F-CCDE-421D-A1C5-B0E6909DDCAD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8013" y="4394200"/>
                        <a:ext cx="252412" cy="29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47">
            <a:extLst>
              <a:ext uri="{FF2B5EF4-FFF2-40B4-BE49-F238E27FC236}">
                <a16:creationId xmlns:a16="http://schemas.microsoft.com/office/drawing/2014/main" id="{B3632B5D-4FDC-416C-BB61-EE8AB42112BC}"/>
              </a:ext>
            </a:extLst>
          </p:cNvPr>
          <p:cNvGraphicFramePr>
            <a:graphicFrameLocks/>
          </p:cNvGraphicFramePr>
          <p:nvPr/>
        </p:nvGraphicFramePr>
        <p:xfrm>
          <a:off x="6207125" y="4335463"/>
          <a:ext cx="466725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56" name="Equation" r:id="rId27" imgW="128491" imgH="179960" progId="Equation.DSMT4">
                  <p:embed/>
                </p:oleObj>
              </mc:Choice>
              <mc:Fallback>
                <p:oleObj name="Equation" r:id="rId27" imgW="128491" imgH="179960" progId="Equation.DSMT4">
                  <p:embed/>
                  <p:pic>
                    <p:nvPicPr>
                      <p:cNvPr id="50209" name="对象 47">
                        <a:extLst>
                          <a:ext uri="{FF2B5EF4-FFF2-40B4-BE49-F238E27FC236}">
                            <a16:creationId xmlns:a16="http://schemas.microsoft.com/office/drawing/2014/main" id="{0AEC094B-84D5-4ED3-96C3-B6247B32456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7125" y="4335463"/>
                        <a:ext cx="466725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48">
            <a:extLst>
              <a:ext uri="{FF2B5EF4-FFF2-40B4-BE49-F238E27FC236}">
                <a16:creationId xmlns:a16="http://schemas.microsoft.com/office/drawing/2014/main" id="{6ED57189-7A74-4528-BB7E-3DE6D5C9C406}"/>
              </a:ext>
            </a:extLst>
          </p:cNvPr>
          <p:cNvGraphicFramePr>
            <a:graphicFrameLocks/>
          </p:cNvGraphicFramePr>
          <p:nvPr/>
        </p:nvGraphicFramePr>
        <p:xfrm>
          <a:off x="6775450" y="4392613"/>
          <a:ext cx="287338" cy="28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57" name="Equation" r:id="rId29" imgW="129161" imgH="142370" progId="Equation.DSMT4">
                  <p:embed/>
                </p:oleObj>
              </mc:Choice>
              <mc:Fallback>
                <p:oleObj name="Equation" r:id="rId29" imgW="129161" imgH="142370" progId="Equation.DSMT4">
                  <p:embed/>
                  <p:pic>
                    <p:nvPicPr>
                      <p:cNvPr id="50210" name="对象 48">
                        <a:extLst>
                          <a:ext uri="{FF2B5EF4-FFF2-40B4-BE49-F238E27FC236}">
                            <a16:creationId xmlns:a16="http://schemas.microsoft.com/office/drawing/2014/main" id="{EBC0848B-9014-49FC-A5AD-7D4A4432C56B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5450" y="4392613"/>
                        <a:ext cx="287338" cy="287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50">
            <a:extLst>
              <a:ext uri="{FF2B5EF4-FFF2-40B4-BE49-F238E27FC236}">
                <a16:creationId xmlns:a16="http://schemas.microsoft.com/office/drawing/2014/main" id="{58AC3F5E-126E-4F91-8580-6E8594664F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46188" y="4767263"/>
          <a:ext cx="121285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58" name="Equation" r:id="rId30" imgW="751527" imgH="178041" progId="Equation.DSMT4">
                  <p:embed/>
                </p:oleObj>
              </mc:Choice>
              <mc:Fallback>
                <p:oleObj name="Equation" r:id="rId30" imgW="751527" imgH="178041" progId="Equation.DSMT4">
                  <p:embed/>
                  <p:pic>
                    <p:nvPicPr>
                      <p:cNvPr id="50212" name="对象 50">
                        <a:extLst>
                          <a:ext uri="{FF2B5EF4-FFF2-40B4-BE49-F238E27FC236}">
                            <a16:creationId xmlns:a16="http://schemas.microsoft.com/office/drawing/2014/main" id="{4FBDF0D9-3504-4665-B28D-D843B4C57E3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6188" y="4767263"/>
                        <a:ext cx="121285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51">
            <a:extLst>
              <a:ext uri="{FF2B5EF4-FFF2-40B4-BE49-F238E27FC236}">
                <a16:creationId xmlns:a16="http://schemas.microsoft.com/office/drawing/2014/main" id="{F6C6EF61-C686-4526-9A1F-44BFF3EA3D20}"/>
              </a:ext>
            </a:extLst>
          </p:cNvPr>
          <p:cNvGraphicFramePr>
            <a:graphicFrameLocks/>
          </p:cNvGraphicFramePr>
          <p:nvPr/>
        </p:nvGraphicFramePr>
        <p:xfrm>
          <a:off x="3384550" y="4767263"/>
          <a:ext cx="2508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59" name="Equation" r:id="rId32" imgW="129161" imgH="142370" progId="Equation.DSMT4">
                  <p:embed/>
                </p:oleObj>
              </mc:Choice>
              <mc:Fallback>
                <p:oleObj name="Equation" r:id="rId32" imgW="129161" imgH="142370" progId="Equation.DSMT4">
                  <p:embed/>
                  <p:pic>
                    <p:nvPicPr>
                      <p:cNvPr id="50213" name="对象 51">
                        <a:extLst>
                          <a:ext uri="{FF2B5EF4-FFF2-40B4-BE49-F238E27FC236}">
                            <a16:creationId xmlns:a16="http://schemas.microsoft.com/office/drawing/2014/main" id="{91735374-C74F-428E-922E-BE578F76B1DE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4550" y="4767263"/>
                        <a:ext cx="250825" cy="29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52">
            <a:extLst>
              <a:ext uri="{FF2B5EF4-FFF2-40B4-BE49-F238E27FC236}">
                <a16:creationId xmlns:a16="http://schemas.microsoft.com/office/drawing/2014/main" id="{50614967-DC22-4E54-9990-22654940918C}"/>
              </a:ext>
            </a:extLst>
          </p:cNvPr>
          <p:cNvGraphicFramePr>
            <a:graphicFrameLocks/>
          </p:cNvGraphicFramePr>
          <p:nvPr/>
        </p:nvGraphicFramePr>
        <p:xfrm>
          <a:off x="4030663" y="4767263"/>
          <a:ext cx="288925" cy="28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60" name="Equation" r:id="rId33" imgW="129161" imgH="142370" progId="Equation.DSMT4">
                  <p:embed/>
                </p:oleObj>
              </mc:Choice>
              <mc:Fallback>
                <p:oleObj name="Equation" r:id="rId33" imgW="129161" imgH="142370" progId="Equation.DSMT4">
                  <p:embed/>
                  <p:pic>
                    <p:nvPicPr>
                      <p:cNvPr id="50214" name="对象 52">
                        <a:extLst>
                          <a:ext uri="{FF2B5EF4-FFF2-40B4-BE49-F238E27FC236}">
                            <a16:creationId xmlns:a16="http://schemas.microsoft.com/office/drawing/2014/main" id="{5475009D-180C-4058-9A57-3B7700557F4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0663" y="4767263"/>
                        <a:ext cx="288925" cy="287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53">
            <a:extLst>
              <a:ext uri="{FF2B5EF4-FFF2-40B4-BE49-F238E27FC236}">
                <a16:creationId xmlns:a16="http://schemas.microsoft.com/office/drawing/2014/main" id="{47BCAC0C-960F-40BF-ACC6-5D998D5CBCAB}"/>
              </a:ext>
            </a:extLst>
          </p:cNvPr>
          <p:cNvGraphicFramePr>
            <a:graphicFrameLocks/>
          </p:cNvGraphicFramePr>
          <p:nvPr/>
        </p:nvGraphicFramePr>
        <p:xfrm>
          <a:off x="6718300" y="4757738"/>
          <a:ext cx="2508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61" name="Equation" r:id="rId34" imgW="129161" imgH="142370" progId="Equation.DSMT4">
                  <p:embed/>
                </p:oleObj>
              </mc:Choice>
              <mc:Fallback>
                <p:oleObj name="Equation" r:id="rId34" imgW="129161" imgH="142370" progId="Equation.DSMT4">
                  <p:embed/>
                  <p:pic>
                    <p:nvPicPr>
                      <p:cNvPr id="50215" name="对象 53">
                        <a:extLst>
                          <a:ext uri="{FF2B5EF4-FFF2-40B4-BE49-F238E27FC236}">
                            <a16:creationId xmlns:a16="http://schemas.microsoft.com/office/drawing/2014/main" id="{2C79463F-13D1-4B57-8893-DB29E506B534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8300" y="4757738"/>
                        <a:ext cx="250825" cy="29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55">
            <a:extLst>
              <a:ext uri="{FF2B5EF4-FFF2-40B4-BE49-F238E27FC236}">
                <a16:creationId xmlns:a16="http://schemas.microsoft.com/office/drawing/2014/main" id="{207E6994-1E66-4457-AD07-4E5EEFCA2742}"/>
              </a:ext>
            </a:extLst>
          </p:cNvPr>
          <p:cNvGraphicFramePr>
            <a:graphicFrameLocks/>
          </p:cNvGraphicFramePr>
          <p:nvPr/>
        </p:nvGraphicFramePr>
        <p:xfrm>
          <a:off x="1538288" y="5113338"/>
          <a:ext cx="312737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62" name="Equation" r:id="rId35" imgW="230781" imgH="256221" progId="Equation.DSMT4">
                  <p:embed/>
                </p:oleObj>
              </mc:Choice>
              <mc:Fallback>
                <p:oleObj name="Equation" r:id="rId35" imgW="230781" imgH="256221" progId="Equation.DSMT4">
                  <p:embed/>
                  <p:pic>
                    <p:nvPicPr>
                      <p:cNvPr id="50217" name="对象 55">
                        <a:extLst>
                          <a:ext uri="{FF2B5EF4-FFF2-40B4-BE49-F238E27FC236}">
                            <a16:creationId xmlns:a16="http://schemas.microsoft.com/office/drawing/2014/main" id="{7793DFF9-56F9-46E6-990A-00334E276E9C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8288" y="5113338"/>
                        <a:ext cx="312737" cy="319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56">
            <a:extLst>
              <a:ext uri="{FF2B5EF4-FFF2-40B4-BE49-F238E27FC236}">
                <a16:creationId xmlns:a16="http://schemas.microsoft.com/office/drawing/2014/main" id="{5EEB7788-965D-4E55-A7C1-7D23E52E2063}"/>
              </a:ext>
            </a:extLst>
          </p:cNvPr>
          <p:cNvGraphicFramePr>
            <a:graphicFrameLocks/>
          </p:cNvGraphicFramePr>
          <p:nvPr/>
        </p:nvGraphicFramePr>
        <p:xfrm>
          <a:off x="2536825" y="5133975"/>
          <a:ext cx="2508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63" name="Equation" r:id="rId37" imgW="129161" imgH="142370" progId="Equation.DSMT4">
                  <p:embed/>
                </p:oleObj>
              </mc:Choice>
              <mc:Fallback>
                <p:oleObj name="Equation" r:id="rId37" imgW="129161" imgH="142370" progId="Equation.DSMT4">
                  <p:embed/>
                  <p:pic>
                    <p:nvPicPr>
                      <p:cNvPr id="50218" name="对象 56">
                        <a:extLst>
                          <a:ext uri="{FF2B5EF4-FFF2-40B4-BE49-F238E27FC236}">
                            <a16:creationId xmlns:a16="http://schemas.microsoft.com/office/drawing/2014/main" id="{68BAAF8F-8D2A-4DC9-9730-17C32E7B898D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6825" y="5133975"/>
                        <a:ext cx="250825" cy="29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35190D17-86B2-425E-84DD-B32BF0FBA8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5840027"/>
              </p:ext>
            </p:extLst>
          </p:nvPr>
        </p:nvGraphicFramePr>
        <p:xfrm>
          <a:off x="1762923" y="5721350"/>
          <a:ext cx="1932777" cy="435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64" name="Equation" r:id="rId38" imgW="901440" imgH="203040" progId="Equation.DSMT4">
                  <p:embed/>
                </p:oleObj>
              </mc:Choice>
              <mc:Fallback>
                <p:oleObj name="Equation" r:id="rId38" imgW="9014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1762923" y="5721350"/>
                        <a:ext cx="1932777" cy="435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>
            <a:extLst>
              <a:ext uri="{FF2B5EF4-FFF2-40B4-BE49-F238E27FC236}">
                <a16:creationId xmlns:a16="http://schemas.microsoft.com/office/drawing/2014/main" id="{A6CCA706-192D-4244-B17D-7845E7149B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9810922"/>
              </p:ext>
            </p:extLst>
          </p:nvPr>
        </p:nvGraphicFramePr>
        <p:xfrm>
          <a:off x="4467371" y="5474853"/>
          <a:ext cx="1080221" cy="75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65" name="Equation" r:id="rId40" imgW="647688" imgH="455776" progId="Equation.DSMT4">
                  <p:embed/>
                </p:oleObj>
              </mc:Choice>
              <mc:Fallback>
                <p:oleObj name="Equation" r:id="rId40" imgW="647688" imgH="45577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4467371" y="5474853"/>
                        <a:ext cx="1080221" cy="759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" name="object 8">
            <a:extLst>
              <a:ext uri="{FF2B5EF4-FFF2-40B4-BE49-F238E27FC236}">
                <a16:creationId xmlns:a16="http://schemas.microsoft.com/office/drawing/2014/main" id="{44AEFF6B-DDA4-4FE6-9BCA-315363161459}"/>
              </a:ext>
            </a:extLst>
          </p:cNvPr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419418" y="175691"/>
            <a:ext cx="313944" cy="656844"/>
          </a:xfrm>
          <a:prstGeom prst="rect">
            <a:avLst/>
          </a:prstGeom>
        </p:spPr>
      </p:pic>
      <p:sp>
        <p:nvSpPr>
          <p:cNvPr id="35" name="object 9">
            <a:extLst>
              <a:ext uri="{FF2B5EF4-FFF2-40B4-BE49-F238E27FC236}">
                <a16:creationId xmlns:a16="http://schemas.microsoft.com/office/drawing/2014/main" id="{54F33C10-DA00-4EE4-AB04-B68C79551849}"/>
              </a:ext>
            </a:extLst>
          </p:cNvPr>
          <p:cNvSpPr/>
          <p:nvPr/>
        </p:nvSpPr>
        <p:spPr>
          <a:xfrm>
            <a:off x="827088" y="854633"/>
            <a:ext cx="6778625" cy="0"/>
          </a:xfrm>
          <a:custGeom>
            <a:avLst/>
            <a:gdLst/>
            <a:ahLst/>
            <a:cxnLst/>
            <a:rect l="l" t="t" r="r" b="b"/>
            <a:pathLst>
              <a:path w="6778625">
                <a:moveTo>
                  <a:pt x="0" y="0"/>
                </a:moveTo>
                <a:lnTo>
                  <a:pt x="6778625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>
            <a:defPPr>
              <a:defRPr kern="0"/>
            </a:def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2631042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9F835C-94EF-45A4-83C8-78720F83A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93998"/>
            <a:ext cx="9652000" cy="563562"/>
          </a:xfrm>
        </p:spPr>
        <p:txBody>
          <a:bodyPr/>
          <a:lstStyle/>
          <a:p>
            <a:r>
              <a:rPr lang="en-US" altLang="zh-CN" sz="3600" spc="-10" dirty="0">
                <a:solidFill>
                  <a:srgbClr val="002060"/>
                </a:solidFill>
                <a:latin typeface="Times New Roman"/>
                <a:cs typeface="Times New Roman"/>
              </a:rPr>
              <a:t>RSA</a:t>
            </a:r>
            <a:r>
              <a:rPr lang="zh-CN" altLang="en-US" sz="3600" spc="-10" dirty="0">
                <a:solidFill>
                  <a:srgbClr val="002060"/>
                </a:solidFill>
                <a:latin typeface="Times New Roman"/>
                <a:cs typeface="Times New Roman"/>
              </a:rPr>
              <a:t>特点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9BB4AE-9B0E-43F3-8F98-FA7EE0F00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3654813"/>
            <a:ext cx="11176000" cy="2290303"/>
          </a:xfrm>
        </p:spPr>
        <p:txBody>
          <a:bodyPr/>
          <a:lstStyle/>
          <a:p>
            <a:r>
              <a:rPr lang="zh-CN" altLang="en-US" sz="2800" spc="-5" dirty="0">
                <a:solidFill>
                  <a:srgbClr val="002060"/>
                </a:solidFill>
                <a:latin typeface="微软雅黑"/>
                <a:cs typeface="微软雅黑"/>
              </a:rPr>
              <a:t>理论上，</a:t>
            </a:r>
            <a:r>
              <a:rPr lang="en-US" altLang="zh-CN" sz="2800" spc="-10" dirty="0">
                <a:solidFill>
                  <a:srgbClr val="002060"/>
                </a:solidFill>
                <a:latin typeface="Times New Roman"/>
                <a:cs typeface="Times New Roman"/>
              </a:rPr>
              <a:t>RSA</a:t>
            </a:r>
            <a:r>
              <a:rPr lang="zh-CN" altLang="en-US" sz="2800" spc="-15" dirty="0">
                <a:solidFill>
                  <a:srgbClr val="002060"/>
                </a:solidFill>
                <a:latin typeface="微软雅黑"/>
                <a:cs typeface="微软雅黑"/>
              </a:rPr>
              <a:t>的安全性基于模 </a:t>
            </a:r>
            <a:r>
              <a:rPr lang="en-US" altLang="zh-CN" sz="3200" b="1" i="1" dirty="0">
                <a:solidFill>
                  <a:srgbClr val="C00000"/>
                </a:solidFill>
                <a:latin typeface="Times New Roman"/>
                <a:cs typeface="Times New Roman"/>
              </a:rPr>
              <a:t>n</a:t>
            </a:r>
            <a:r>
              <a:rPr lang="en-US" altLang="zh-CN" sz="3200" b="1" i="1" spc="-15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lang="zh-CN" altLang="en-US" sz="2800" spc="-20" dirty="0">
                <a:solidFill>
                  <a:srgbClr val="002060"/>
                </a:solidFill>
                <a:latin typeface="微软雅黑"/>
                <a:cs typeface="微软雅黑"/>
              </a:rPr>
              <a:t>分解的困难性</a:t>
            </a:r>
            <a:endParaRPr lang="en-US" altLang="zh-CN" sz="2800" spc="-20" dirty="0">
              <a:solidFill>
                <a:srgbClr val="002060"/>
              </a:solidFill>
              <a:latin typeface="微软雅黑"/>
              <a:cs typeface="微软雅黑"/>
            </a:endParaRPr>
          </a:p>
          <a:p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 RSA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的加、解密过程都为求一个整数的整数次幂，再取模。如果按其含义直接计算，则中间结果非常大，有可能超出计算机所允许的整数取值范围。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如何有效地寻找大素数是第一个需要解决的问题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C9AE58-2D9B-4252-B878-2E7D6C55F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2024/4/22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F1E93E4-62ED-43F7-A166-93F85C4BD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70</a:t>
            </a:fld>
            <a:endParaRPr lang="en-US" altLang="zh-CN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D646A81-16D1-4F71-A502-A29BB48F0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12883"/>
            <a:ext cx="9846365" cy="2602620"/>
          </a:xfrm>
          <a:prstGeom prst="rect">
            <a:avLst/>
          </a:prstGeom>
        </p:spPr>
      </p:pic>
      <p:pic>
        <p:nvPicPr>
          <p:cNvPr id="18" name="object 8">
            <a:extLst>
              <a:ext uri="{FF2B5EF4-FFF2-40B4-BE49-F238E27FC236}">
                <a16:creationId xmlns:a16="http://schemas.microsoft.com/office/drawing/2014/main" id="{C3D88D1F-22BC-4FFC-970A-D0AE6F2F321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82" y="184013"/>
            <a:ext cx="313944" cy="656844"/>
          </a:xfrm>
          <a:prstGeom prst="rect">
            <a:avLst/>
          </a:prstGeom>
        </p:spPr>
      </p:pic>
      <p:sp>
        <p:nvSpPr>
          <p:cNvPr id="19" name="object 9">
            <a:extLst>
              <a:ext uri="{FF2B5EF4-FFF2-40B4-BE49-F238E27FC236}">
                <a16:creationId xmlns:a16="http://schemas.microsoft.com/office/drawing/2014/main" id="{3D7EC5B0-23E9-4551-929F-0FA43F8923B1}"/>
              </a:ext>
            </a:extLst>
          </p:cNvPr>
          <p:cNvSpPr/>
          <p:nvPr/>
        </p:nvSpPr>
        <p:spPr>
          <a:xfrm>
            <a:off x="506753" y="862955"/>
            <a:ext cx="6778625" cy="0"/>
          </a:xfrm>
          <a:custGeom>
            <a:avLst/>
            <a:gdLst/>
            <a:ahLst/>
            <a:cxnLst/>
            <a:rect l="l" t="t" r="r" b="b"/>
            <a:pathLst>
              <a:path w="6778625">
                <a:moveTo>
                  <a:pt x="0" y="0"/>
                </a:moveTo>
                <a:lnTo>
                  <a:pt x="6778625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5724818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0C3E4E-EAB7-4E08-92D8-4280A66A8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904" y="267494"/>
            <a:ext cx="9652000" cy="563562"/>
          </a:xfrm>
        </p:spPr>
        <p:txBody>
          <a:bodyPr/>
          <a:lstStyle/>
          <a:p>
            <a: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</a:rPr>
              <a:t>RSA</a:t>
            </a:r>
            <a:r>
              <a:rPr lang="zh-CN" altLang="en-US" sz="3600" dirty="0">
                <a:latin typeface="Times New Roman" panose="02020603050405020304" pitchFamily="18" charset="0"/>
                <a:ea typeface="宋体" panose="02010600030101010101" pitchFamily="2" charset="-122"/>
              </a:rPr>
              <a:t>算法中解密过程的正确性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698439-85DE-4AD9-BBD9-497C8F2AA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0600" y="4648200"/>
            <a:ext cx="2971800" cy="16764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24FF14-153A-403F-90D7-19FDE3B29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2024/4/21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70C2E6C-4A17-4BA3-BB4D-D13A856023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71</a:t>
            </a:fld>
            <a:endParaRPr lang="en-US" altLang="zh-CN"/>
          </a:p>
        </p:txBody>
      </p:sp>
      <p:sp>
        <p:nvSpPr>
          <p:cNvPr id="6" name="文本框 20">
            <a:extLst>
              <a:ext uri="{FF2B5EF4-FFF2-40B4-BE49-F238E27FC236}">
                <a16:creationId xmlns:a16="http://schemas.microsoft.com/office/drawing/2014/main" id="{1EFB7DF5-9AD8-487A-A264-019EF269A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792" y="1600200"/>
            <a:ext cx="712200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证明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：由加密过程，可知                         ，所以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</p:txBody>
      </p:sp>
      <p:graphicFrame>
        <p:nvGraphicFramePr>
          <p:cNvPr id="7" name="对象 22">
            <a:extLst>
              <a:ext uri="{FF2B5EF4-FFF2-40B4-BE49-F238E27FC236}">
                <a16:creationId xmlns:a16="http://schemas.microsoft.com/office/drawing/2014/main" id="{2C8E05C0-760B-4036-90D1-565B43B8E8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99424"/>
              </p:ext>
            </p:extLst>
          </p:nvPr>
        </p:nvGraphicFramePr>
        <p:xfrm>
          <a:off x="4341329" y="1600200"/>
          <a:ext cx="1663700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38" name="Equation" r:id="rId3" imgW="853493" imgH="203819" progId="Equation.DSMT4">
                  <p:embed/>
                </p:oleObj>
              </mc:Choice>
              <mc:Fallback>
                <p:oleObj name="Equation" r:id="rId3" imgW="853493" imgH="203819" progId="Equation.DSMT4">
                  <p:embed/>
                  <p:pic>
                    <p:nvPicPr>
                      <p:cNvPr id="175127" name="对象 22">
                        <a:extLst>
                          <a:ext uri="{FF2B5EF4-FFF2-40B4-BE49-F238E27FC236}">
                            <a16:creationId xmlns:a16="http://schemas.microsoft.com/office/drawing/2014/main" id="{18B3D1AE-B7CD-492E-A682-3CCCECABF6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1329" y="1600200"/>
                        <a:ext cx="1663700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24">
            <a:extLst>
              <a:ext uri="{FF2B5EF4-FFF2-40B4-BE49-F238E27FC236}">
                <a16:creationId xmlns:a16="http://schemas.microsoft.com/office/drawing/2014/main" id="{9982F7DB-B142-4B85-A4B1-33ABF7F066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4977053"/>
              </p:ext>
            </p:extLst>
          </p:nvPr>
        </p:nvGraphicFramePr>
        <p:xfrm>
          <a:off x="1921979" y="2085975"/>
          <a:ext cx="5021263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39" name="Equation" r:id="rId5" imgW="2386564" imgH="203112" progId="Equation.DSMT4">
                  <p:embed/>
                </p:oleObj>
              </mc:Choice>
              <mc:Fallback>
                <p:oleObj name="Equation" r:id="rId5" imgW="2386564" imgH="203112" progId="Equation.DSMT4">
                  <p:embed/>
                  <p:pic>
                    <p:nvPicPr>
                      <p:cNvPr id="175129" name="对象 24">
                        <a:extLst>
                          <a:ext uri="{FF2B5EF4-FFF2-40B4-BE49-F238E27FC236}">
                            <a16:creationId xmlns:a16="http://schemas.microsoft.com/office/drawing/2014/main" id="{3ED47A92-130C-4716-ABF3-950399293A9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1979" y="2085975"/>
                        <a:ext cx="5021263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1">
            <a:extLst>
              <a:ext uri="{FF2B5EF4-FFF2-40B4-BE49-F238E27FC236}">
                <a16:creationId xmlns:a16="http://schemas.microsoft.com/office/drawing/2014/main" id="{0CB02E3A-CA24-4CEB-8CDB-6FE5A1D19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672" y="2979737"/>
            <a:ext cx="32385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下面分两种情况：</a:t>
            </a:r>
          </a:p>
        </p:txBody>
      </p:sp>
      <p:sp>
        <p:nvSpPr>
          <p:cNvPr id="10" name="文本框 2">
            <a:extLst>
              <a:ext uri="{FF2B5EF4-FFF2-40B4-BE49-F238E27FC236}">
                <a16:creationId xmlns:a16="http://schemas.microsoft.com/office/drawing/2014/main" id="{60E9E82F-D167-4C79-8ACD-E26A5BC5BD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522" y="3448050"/>
            <a:ext cx="7416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(1)  m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与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互素，则由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Euler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定理：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        ，                       ，                         。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即                     。</a:t>
            </a:r>
          </a:p>
        </p:txBody>
      </p:sp>
      <p:graphicFrame>
        <p:nvGraphicFramePr>
          <p:cNvPr id="11" name="对象 4">
            <a:extLst>
              <a:ext uri="{FF2B5EF4-FFF2-40B4-BE49-F238E27FC236}">
                <a16:creationId xmlns:a16="http://schemas.microsoft.com/office/drawing/2014/main" id="{3FB13ABA-C6B9-42E9-A735-14EEB3ACA7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3488415"/>
              </p:ext>
            </p:extLst>
          </p:nvPr>
        </p:nvGraphicFramePr>
        <p:xfrm>
          <a:off x="1323147" y="3813175"/>
          <a:ext cx="1722437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40" name="Equation" r:id="rId7" imgW="968141" imgH="203819" progId="Equation.DSMT4">
                  <p:embed/>
                </p:oleObj>
              </mc:Choice>
              <mc:Fallback>
                <p:oleObj name="Equation" r:id="rId7" imgW="968141" imgH="203819" progId="Equation.DSMT4">
                  <p:embed/>
                  <p:pic>
                    <p:nvPicPr>
                      <p:cNvPr id="176133" name="对象 4">
                        <a:extLst>
                          <a:ext uri="{FF2B5EF4-FFF2-40B4-BE49-F238E27FC236}">
                            <a16:creationId xmlns:a16="http://schemas.microsoft.com/office/drawing/2014/main" id="{806AD1BE-39D1-4E49-A060-B2B2374AF0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3147" y="3813175"/>
                        <a:ext cx="1722437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6">
            <a:extLst>
              <a:ext uri="{FF2B5EF4-FFF2-40B4-BE49-F238E27FC236}">
                <a16:creationId xmlns:a16="http://schemas.microsoft.com/office/drawing/2014/main" id="{E1E1279E-35A1-4C82-9DE6-D5C896FCE1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238561"/>
              </p:ext>
            </p:extLst>
          </p:nvPr>
        </p:nvGraphicFramePr>
        <p:xfrm>
          <a:off x="3267834" y="3813175"/>
          <a:ext cx="182721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41" name="Equation" r:id="rId9" imgW="1019096" imgH="203819" progId="Equation.DSMT4">
                  <p:embed/>
                </p:oleObj>
              </mc:Choice>
              <mc:Fallback>
                <p:oleObj name="Equation" r:id="rId9" imgW="1019096" imgH="203819" progId="Equation.DSMT4">
                  <p:embed/>
                  <p:pic>
                    <p:nvPicPr>
                      <p:cNvPr id="176135" name="对象 6">
                        <a:extLst>
                          <a:ext uri="{FF2B5EF4-FFF2-40B4-BE49-F238E27FC236}">
                            <a16:creationId xmlns:a16="http://schemas.microsoft.com/office/drawing/2014/main" id="{B1EF500E-5DFA-4425-B8CF-D4A32D1A1A1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7834" y="3813175"/>
                        <a:ext cx="1827213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8">
            <a:extLst>
              <a:ext uri="{FF2B5EF4-FFF2-40B4-BE49-F238E27FC236}">
                <a16:creationId xmlns:a16="http://schemas.microsoft.com/office/drawing/2014/main" id="{CBFFE1E2-CC24-45D2-AADE-86BA031ECA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8843124"/>
              </p:ext>
            </p:extLst>
          </p:nvPr>
        </p:nvGraphicFramePr>
        <p:xfrm>
          <a:off x="5306184" y="3822700"/>
          <a:ext cx="204470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42" name="Equation" r:id="rId11" imgW="1171961" imgH="203819" progId="Equation.DSMT4">
                  <p:embed/>
                </p:oleObj>
              </mc:Choice>
              <mc:Fallback>
                <p:oleObj name="Equation" r:id="rId11" imgW="1171961" imgH="203819" progId="Equation.DSMT4">
                  <p:embed/>
                  <p:pic>
                    <p:nvPicPr>
                      <p:cNvPr id="176137" name="对象 8">
                        <a:extLst>
                          <a:ext uri="{FF2B5EF4-FFF2-40B4-BE49-F238E27FC236}">
                            <a16:creationId xmlns:a16="http://schemas.microsoft.com/office/drawing/2014/main" id="{94FE0BDE-1683-493D-B688-E999DA04D7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6184" y="3822700"/>
                        <a:ext cx="204470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0">
            <a:extLst>
              <a:ext uri="{FF2B5EF4-FFF2-40B4-BE49-F238E27FC236}">
                <a16:creationId xmlns:a16="http://schemas.microsoft.com/office/drawing/2014/main" id="{60C63A42-C6A4-4025-B790-0FF05AF99C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4716403"/>
              </p:ext>
            </p:extLst>
          </p:nvPr>
        </p:nvGraphicFramePr>
        <p:xfrm>
          <a:off x="1620009" y="4203700"/>
          <a:ext cx="1647825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43" name="Equation" r:id="rId13" imgW="866232" imgH="203819" progId="Equation.DSMT4">
                  <p:embed/>
                </p:oleObj>
              </mc:Choice>
              <mc:Fallback>
                <p:oleObj name="Equation" r:id="rId13" imgW="866232" imgH="203819" progId="Equation.DSMT4">
                  <p:embed/>
                  <p:pic>
                    <p:nvPicPr>
                      <p:cNvPr id="176139" name="对象 10">
                        <a:extLst>
                          <a:ext uri="{FF2B5EF4-FFF2-40B4-BE49-F238E27FC236}">
                            <a16:creationId xmlns:a16="http://schemas.microsoft.com/office/drawing/2014/main" id="{73BA43FC-D95A-4DDA-9972-F93331CCBF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0009" y="4203700"/>
                        <a:ext cx="1647825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object 8">
            <a:extLst>
              <a:ext uri="{FF2B5EF4-FFF2-40B4-BE49-F238E27FC236}">
                <a16:creationId xmlns:a16="http://schemas.microsoft.com/office/drawing/2014/main" id="{B7EF5E79-0890-4E9C-9C20-D533EE2F832D}"/>
              </a:ext>
            </a:extLst>
          </p:cNvPr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9082" y="184013"/>
            <a:ext cx="313944" cy="656844"/>
          </a:xfrm>
          <a:prstGeom prst="rect">
            <a:avLst/>
          </a:prstGeom>
        </p:spPr>
      </p:pic>
      <p:sp>
        <p:nvSpPr>
          <p:cNvPr id="16" name="object 9">
            <a:extLst>
              <a:ext uri="{FF2B5EF4-FFF2-40B4-BE49-F238E27FC236}">
                <a16:creationId xmlns:a16="http://schemas.microsoft.com/office/drawing/2014/main" id="{8014DFDA-0508-42EF-A897-D4B7704D90C1}"/>
              </a:ext>
            </a:extLst>
          </p:cNvPr>
          <p:cNvSpPr/>
          <p:nvPr/>
        </p:nvSpPr>
        <p:spPr>
          <a:xfrm>
            <a:off x="506753" y="862955"/>
            <a:ext cx="6778625" cy="0"/>
          </a:xfrm>
          <a:custGeom>
            <a:avLst/>
            <a:gdLst/>
            <a:ahLst/>
            <a:cxnLst/>
            <a:rect l="l" t="t" r="r" b="b"/>
            <a:pathLst>
              <a:path w="6778625">
                <a:moveTo>
                  <a:pt x="0" y="0"/>
                </a:moveTo>
                <a:lnTo>
                  <a:pt x="6778625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/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2B7D1CC3-2C9E-4FBF-9854-D61A9AB9BD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4879195"/>
              </p:ext>
            </p:extLst>
          </p:nvPr>
        </p:nvGraphicFramePr>
        <p:xfrm>
          <a:off x="8438962" y="2045527"/>
          <a:ext cx="3315075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44" name="Equation" r:id="rId16" imgW="2063674" imgH="350653" progId="Equation.DSMT4">
                  <p:embed/>
                </p:oleObj>
              </mc:Choice>
              <mc:Fallback>
                <p:oleObj name="Equation" r:id="rId16" imgW="2063674" imgH="350653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438962" y="2045527"/>
                        <a:ext cx="3315075" cy="563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C90B511D-E8A5-4143-AF3C-4C82300B938D}"/>
              </a:ext>
            </a:extLst>
          </p:cNvPr>
          <p:cNvSpPr txBox="1"/>
          <p:nvPr/>
        </p:nvSpPr>
        <p:spPr>
          <a:xfrm>
            <a:off x="7625234" y="208597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</a:rPr>
              <a:t>因为</a:t>
            </a:r>
          </a:p>
        </p:txBody>
      </p:sp>
    </p:spTree>
    <p:extLst>
      <p:ext uri="{BB962C8B-B14F-4D97-AF65-F5344CB8AC3E}">
        <p14:creationId xmlns:p14="http://schemas.microsoft.com/office/powerpoint/2010/main" val="319901235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0C3E4E-EAB7-4E08-92D8-4280A66A8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904" y="267494"/>
            <a:ext cx="9652000" cy="563562"/>
          </a:xfrm>
        </p:spPr>
        <p:txBody>
          <a:bodyPr/>
          <a:lstStyle/>
          <a:p>
            <a: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</a:rPr>
              <a:t>RSA</a:t>
            </a:r>
            <a:r>
              <a:rPr lang="zh-CN" altLang="en-US" sz="3600" dirty="0">
                <a:latin typeface="Times New Roman" panose="02020603050405020304" pitchFamily="18" charset="0"/>
                <a:ea typeface="宋体" panose="02010600030101010101" pitchFamily="2" charset="-122"/>
              </a:rPr>
              <a:t>算法中解密过程的正确性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698439-85DE-4AD9-BBD9-497C8F2AA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0600" y="4648200"/>
            <a:ext cx="2971800" cy="16764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24FF14-153A-403F-90D7-19FDE3B29A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35826" y="5032399"/>
            <a:ext cx="4041276" cy="244475"/>
          </a:xfrm>
        </p:spPr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2024/4/22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70C2E6C-4A17-4BA3-BB4D-D13A856023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72</a:t>
            </a:fld>
            <a:endParaRPr lang="en-US" altLang="zh-CN"/>
          </a:p>
        </p:txBody>
      </p:sp>
      <p:sp>
        <p:nvSpPr>
          <p:cNvPr id="6" name="文本框 20">
            <a:extLst>
              <a:ext uri="{FF2B5EF4-FFF2-40B4-BE49-F238E27FC236}">
                <a16:creationId xmlns:a16="http://schemas.microsoft.com/office/drawing/2014/main" id="{1EFB7DF5-9AD8-487A-A264-019EF269A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50" y="914400"/>
            <a:ext cx="755491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证明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：由加密过程，可知                         ，所以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</p:txBody>
      </p:sp>
      <p:graphicFrame>
        <p:nvGraphicFramePr>
          <p:cNvPr id="7" name="对象 22">
            <a:extLst>
              <a:ext uri="{FF2B5EF4-FFF2-40B4-BE49-F238E27FC236}">
                <a16:creationId xmlns:a16="http://schemas.microsoft.com/office/drawing/2014/main" id="{2C8E05C0-760B-4036-90D1-565B43B8E8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4261630"/>
              </p:ext>
            </p:extLst>
          </p:nvPr>
        </p:nvGraphicFramePr>
        <p:xfrm>
          <a:off x="4187687" y="914400"/>
          <a:ext cx="1663700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665" name="Equation" r:id="rId3" imgW="853493" imgH="203819" progId="Equation.DSMT4">
                  <p:embed/>
                </p:oleObj>
              </mc:Choice>
              <mc:Fallback>
                <p:oleObj name="Equation" r:id="rId3" imgW="853493" imgH="203819" progId="Equation.DSMT4">
                  <p:embed/>
                  <p:pic>
                    <p:nvPicPr>
                      <p:cNvPr id="7" name="对象 22">
                        <a:extLst>
                          <a:ext uri="{FF2B5EF4-FFF2-40B4-BE49-F238E27FC236}">
                            <a16:creationId xmlns:a16="http://schemas.microsoft.com/office/drawing/2014/main" id="{2C8E05C0-760B-4036-90D1-565B43B8E8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7687" y="914400"/>
                        <a:ext cx="1663700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24">
            <a:extLst>
              <a:ext uri="{FF2B5EF4-FFF2-40B4-BE49-F238E27FC236}">
                <a16:creationId xmlns:a16="http://schemas.microsoft.com/office/drawing/2014/main" id="{9982F7DB-B142-4B85-A4B1-33ABF7F066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965767"/>
              </p:ext>
            </p:extLst>
          </p:nvPr>
        </p:nvGraphicFramePr>
        <p:xfrm>
          <a:off x="1768337" y="1400175"/>
          <a:ext cx="5021263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666" name="Equation" r:id="rId5" imgW="2386564" imgH="203112" progId="Equation.DSMT4">
                  <p:embed/>
                </p:oleObj>
              </mc:Choice>
              <mc:Fallback>
                <p:oleObj name="Equation" r:id="rId5" imgW="2386564" imgH="203112" progId="Equation.DSMT4">
                  <p:embed/>
                  <p:pic>
                    <p:nvPicPr>
                      <p:cNvPr id="8" name="对象 24">
                        <a:extLst>
                          <a:ext uri="{FF2B5EF4-FFF2-40B4-BE49-F238E27FC236}">
                            <a16:creationId xmlns:a16="http://schemas.microsoft.com/office/drawing/2014/main" id="{9982F7DB-B142-4B85-A4B1-33ABF7F066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8337" y="1400175"/>
                        <a:ext cx="5021263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1">
            <a:extLst>
              <a:ext uri="{FF2B5EF4-FFF2-40B4-BE49-F238E27FC236}">
                <a16:creationId xmlns:a16="http://schemas.microsoft.com/office/drawing/2014/main" id="{0CB02E3A-CA24-4CEB-8CDB-6FE5A1D19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358" y="1803416"/>
            <a:ext cx="32385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下面分两种情况：</a:t>
            </a:r>
          </a:p>
        </p:txBody>
      </p:sp>
      <p:sp>
        <p:nvSpPr>
          <p:cNvPr id="15" name="文本框 13">
            <a:extLst>
              <a:ext uri="{FF2B5EF4-FFF2-40B4-BE49-F238E27FC236}">
                <a16:creationId xmlns:a16="http://schemas.microsoft.com/office/drawing/2014/main" id="{3AB7D649-4766-4EE4-84D5-A4C0DDDDB3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356" y="2240773"/>
            <a:ext cx="1062700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(2)                    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，我们先看                  的含义，由于           ，所以                      意味着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m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不是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的倍数也不是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q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的倍数。   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972E3CC5-460A-425D-B181-7E100C97B3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3782544"/>
              </p:ext>
            </p:extLst>
          </p:nvPr>
        </p:nvGraphicFramePr>
        <p:xfrm>
          <a:off x="1385957" y="2289986"/>
          <a:ext cx="1368425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667" name="Equation" r:id="rId7" imgW="812520" imgH="215640" progId="Equation.DSMT4">
                  <p:embed/>
                </p:oleObj>
              </mc:Choice>
              <mc:Fallback>
                <p:oleObj name="Equation" r:id="rId7" imgW="812520" imgH="215640" progId="Equation.DSMT4">
                  <p:embed/>
                  <p:pic>
                    <p:nvPicPr>
                      <p:cNvPr id="176143" name="对象 15">
                        <a:extLst>
                          <a:ext uri="{FF2B5EF4-FFF2-40B4-BE49-F238E27FC236}">
                            <a16:creationId xmlns:a16="http://schemas.microsoft.com/office/drawing/2014/main" id="{0033C396-11A8-43EC-B9C7-31ED837867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5957" y="2289986"/>
                        <a:ext cx="1368425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A45484A4-B40F-4B48-8E26-0C910BE6B3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2936741"/>
              </p:ext>
            </p:extLst>
          </p:nvPr>
        </p:nvGraphicFramePr>
        <p:xfrm>
          <a:off x="4321245" y="2248711"/>
          <a:ext cx="1366837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668" name="Equation" r:id="rId9" imgW="812447" imgH="253890" progId="Equation.DSMT4">
                  <p:embed/>
                </p:oleObj>
              </mc:Choice>
              <mc:Fallback>
                <p:oleObj name="Equation" r:id="rId9" imgW="812447" imgH="253890" progId="Equation.DSMT4">
                  <p:embed/>
                  <p:pic>
                    <p:nvPicPr>
                      <p:cNvPr id="176144" name="对象 16">
                        <a:extLst>
                          <a:ext uri="{FF2B5EF4-FFF2-40B4-BE49-F238E27FC236}">
                            <a16:creationId xmlns:a16="http://schemas.microsoft.com/office/drawing/2014/main" id="{8AA1395E-2DC0-444C-A8D0-26BC2C3FAF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1245" y="2248711"/>
                        <a:ext cx="1366837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8F17DA23-8EA0-40C4-B4FD-AA02E8273F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622377"/>
              </p:ext>
            </p:extLst>
          </p:nvPr>
        </p:nvGraphicFramePr>
        <p:xfrm>
          <a:off x="7424737" y="2330450"/>
          <a:ext cx="871538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669" name="Equation" r:id="rId11" imgW="457002" imgH="165028" progId="Equation.DSMT4">
                  <p:embed/>
                </p:oleObj>
              </mc:Choice>
              <mc:Fallback>
                <p:oleObj name="Equation" r:id="rId11" imgW="457002" imgH="165028" progId="Equation.DSMT4">
                  <p:embed/>
                  <p:pic>
                    <p:nvPicPr>
                      <p:cNvPr id="176145" name="对象 17">
                        <a:extLst>
                          <a:ext uri="{FF2B5EF4-FFF2-40B4-BE49-F238E27FC236}">
                            <a16:creationId xmlns:a16="http://schemas.microsoft.com/office/drawing/2014/main" id="{8163D0B1-4151-4466-A4BA-966F8656F41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4737" y="2330450"/>
                        <a:ext cx="871538" cy="3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088675D9-56B1-4B5A-AA56-12CE1730EA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0562541"/>
              </p:ext>
            </p:extLst>
          </p:nvPr>
        </p:nvGraphicFramePr>
        <p:xfrm>
          <a:off x="9349511" y="2209800"/>
          <a:ext cx="1366837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670" name="Equation" r:id="rId13" imgW="812447" imgH="253890" progId="Equation.DSMT4">
                  <p:embed/>
                </p:oleObj>
              </mc:Choice>
              <mc:Fallback>
                <p:oleObj name="Equation" r:id="rId13" imgW="812447" imgH="253890" progId="Equation.DSMT4">
                  <p:embed/>
                  <p:pic>
                    <p:nvPicPr>
                      <p:cNvPr id="176146" name="对象 18">
                        <a:extLst>
                          <a:ext uri="{FF2B5EF4-FFF2-40B4-BE49-F238E27FC236}">
                            <a16:creationId xmlns:a16="http://schemas.microsoft.com/office/drawing/2014/main" id="{2C8CCADB-10C8-44C0-9EFB-FBBC4A883A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49511" y="2209800"/>
                        <a:ext cx="1366837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本框 27">
            <a:extLst>
              <a:ext uri="{FF2B5EF4-FFF2-40B4-BE49-F238E27FC236}">
                <a16:creationId xmlns:a16="http://schemas.microsoft.com/office/drawing/2014/main" id="{C8B971FB-2B15-4568-A164-05586B5245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232" y="3009123"/>
            <a:ext cx="1089052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因此                         意味着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是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的倍数或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的倍数，不妨设              ，其中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为一正整数。此时必有                           ，否则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m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也是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q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的倍数，从而是         的倍数，与                           矛盾。</a:t>
            </a:r>
          </a:p>
        </p:txBody>
      </p:sp>
      <p:graphicFrame>
        <p:nvGraphicFramePr>
          <p:cNvPr id="21" name="对象 28">
            <a:extLst>
              <a:ext uri="{FF2B5EF4-FFF2-40B4-BE49-F238E27FC236}">
                <a16:creationId xmlns:a16="http://schemas.microsoft.com/office/drawing/2014/main" id="{7C4BB01B-FC69-4BD3-BDB8-D476C58B50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3417876"/>
              </p:ext>
            </p:extLst>
          </p:nvPr>
        </p:nvGraphicFramePr>
        <p:xfrm>
          <a:off x="1581150" y="3008313"/>
          <a:ext cx="1951038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671" name="Equation" r:id="rId15" imgW="812520" imgH="215640" progId="Equation.DSMT4">
                  <p:embed/>
                </p:oleObj>
              </mc:Choice>
              <mc:Fallback>
                <p:oleObj name="Equation" r:id="rId15" imgW="812520" imgH="215640" progId="Equation.DSMT4">
                  <p:embed/>
                  <p:pic>
                    <p:nvPicPr>
                      <p:cNvPr id="176149" name="对象 28">
                        <a:extLst>
                          <a:ext uri="{FF2B5EF4-FFF2-40B4-BE49-F238E27FC236}">
                            <a16:creationId xmlns:a16="http://schemas.microsoft.com/office/drawing/2014/main" id="{ED6826D4-72C6-4C9C-8ADE-D699C4C336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1150" y="3008313"/>
                        <a:ext cx="1951038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9">
            <a:extLst>
              <a:ext uri="{FF2B5EF4-FFF2-40B4-BE49-F238E27FC236}">
                <a16:creationId xmlns:a16="http://schemas.microsoft.com/office/drawing/2014/main" id="{728A8AE0-E204-405B-AC9C-14032B758B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8977342"/>
              </p:ext>
            </p:extLst>
          </p:nvPr>
        </p:nvGraphicFramePr>
        <p:xfrm>
          <a:off x="8980458" y="3078866"/>
          <a:ext cx="1211821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672" name="Equation" r:id="rId16" imgW="431425" imgH="177646" progId="Equation.DSMT4">
                  <p:embed/>
                </p:oleObj>
              </mc:Choice>
              <mc:Fallback>
                <p:oleObj name="Equation" r:id="rId16" imgW="431425" imgH="177646" progId="Equation.DSMT4">
                  <p:embed/>
                  <p:pic>
                    <p:nvPicPr>
                      <p:cNvPr id="176150" name="对象 29">
                        <a:extLst>
                          <a:ext uri="{FF2B5EF4-FFF2-40B4-BE49-F238E27FC236}">
                            <a16:creationId xmlns:a16="http://schemas.microsoft.com/office/drawing/2014/main" id="{E5A8DCA0-7D58-47AA-9A6E-C7F73A0DA5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80458" y="3078866"/>
                        <a:ext cx="1211821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30">
            <a:extLst>
              <a:ext uri="{FF2B5EF4-FFF2-40B4-BE49-F238E27FC236}">
                <a16:creationId xmlns:a16="http://schemas.microsoft.com/office/drawing/2014/main" id="{4BE68FEB-3E77-4486-8A8B-E6A0FE403B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755725"/>
              </p:ext>
            </p:extLst>
          </p:nvPr>
        </p:nvGraphicFramePr>
        <p:xfrm>
          <a:off x="3628701" y="3403041"/>
          <a:ext cx="1950238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673" name="Equation" r:id="rId18" imgW="812520" imgH="253800" progId="Equation.DSMT4">
                  <p:embed/>
                </p:oleObj>
              </mc:Choice>
              <mc:Fallback>
                <p:oleObj name="Equation" r:id="rId18" imgW="812520" imgH="253800" progId="Equation.DSMT4">
                  <p:embed/>
                  <p:pic>
                    <p:nvPicPr>
                      <p:cNvPr id="176151" name="对象 30">
                        <a:extLst>
                          <a:ext uri="{FF2B5EF4-FFF2-40B4-BE49-F238E27FC236}">
                            <a16:creationId xmlns:a16="http://schemas.microsoft.com/office/drawing/2014/main" id="{CA74F269-B12A-46DC-94FD-B1BD1C82674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8701" y="3403041"/>
                        <a:ext cx="1950238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31">
            <a:extLst>
              <a:ext uri="{FF2B5EF4-FFF2-40B4-BE49-F238E27FC236}">
                <a16:creationId xmlns:a16="http://schemas.microsoft.com/office/drawing/2014/main" id="{5E87A4FA-24A1-4499-B998-F4D393D578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7674682"/>
              </p:ext>
            </p:extLst>
          </p:nvPr>
        </p:nvGraphicFramePr>
        <p:xfrm>
          <a:off x="10063327" y="3448284"/>
          <a:ext cx="679525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674" name="Equation" r:id="rId20" imgW="228501" imgH="165028" progId="Equation.DSMT4">
                  <p:embed/>
                </p:oleObj>
              </mc:Choice>
              <mc:Fallback>
                <p:oleObj name="Equation" r:id="rId20" imgW="228501" imgH="165028" progId="Equation.DSMT4">
                  <p:embed/>
                  <p:pic>
                    <p:nvPicPr>
                      <p:cNvPr id="176152" name="对象 31">
                        <a:extLst>
                          <a:ext uri="{FF2B5EF4-FFF2-40B4-BE49-F238E27FC236}">
                            <a16:creationId xmlns:a16="http://schemas.microsoft.com/office/drawing/2014/main" id="{DF8ED1E5-6C33-4B81-A44D-3326C92FC84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63327" y="3448284"/>
                        <a:ext cx="679525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32">
            <a:extLst>
              <a:ext uri="{FF2B5EF4-FFF2-40B4-BE49-F238E27FC236}">
                <a16:creationId xmlns:a16="http://schemas.microsoft.com/office/drawing/2014/main" id="{95803AF9-5499-4A46-A8BC-BD513B7522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3814167"/>
              </p:ext>
            </p:extLst>
          </p:nvPr>
        </p:nvGraphicFramePr>
        <p:xfrm>
          <a:off x="2004288" y="3832781"/>
          <a:ext cx="2045371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675" name="Equation" r:id="rId22" imgW="710891" imgH="165028" progId="Equation.DSMT4">
                  <p:embed/>
                </p:oleObj>
              </mc:Choice>
              <mc:Fallback>
                <p:oleObj name="Equation" r:id="rId22" imgW="710891" imgH="165028" progId="Equation.DSMT4">
                  <p:embed/>
                  <p:pic>
                    <p:nvPicPr>
                      <p:cNvPr id="176153" name="对象 32">
                        <a:extLst>
                          <a:ext uri="{FF2B5EF4-FFF2-40B4-BE49-F238E27FC236}">
                            <a16:creationId xmlns:a16="http://schemas.microsoft.com/office/drawing/2014/main" id="{A15AD5B9-C821-45CA-9E41-394774DD98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4288" y="3832781"/>
                        <a:ext cx="2045371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本框 37">
            <a:extLst>
              <a:ext uri="{FF2B5EF4-FFF2-40B4-BE49-F238E27FC236}">
                <a16:creationId xmlns:a16="http://schemas.microsoft.com/office/drawing/2014/main" id="{A80193E6-0AD8-4E67-BB0B-C9464CB1B5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200549"/>
            <a:ext cx="1135255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由                           及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Euler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定理得                                    ，所以                                                               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              ，                       ，       ，</a:t>
            </a:r>
          </a:p>
        </p:txBody>
      </p:sp>
      <p:graphicFrame>
        <p:nvGraphicFramePr>
          <p:cNvPr id="28" name="对象 39">
            <a:extLst>
              <a:ext uri="{FF2B5EF4-FFF2-40B4-BE49-F238E27FC236}">
                <a16:creationId xmlns:a16="http://schemas.microsoft.com/office/drawing/2014/main" id="{00ACDA4A-F6C0-4172-A482-A66D77100B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8129694"/>
              </p:ext>
            </p:extLst>
          </p:nvPr>
        </p:nvGraphicFramePr>
        <p:xfrm>
          <a:off x="5052667" y="4120356"/>
          <a:ext cx="2665619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676" name="Equation" r:id="rId24" imgW="968985" imgH="229496" progId="Equation.DSMT4">
                  <p:embed/>
                </p:oleObj>
              </mc:Choice>
              <mc:Fallback>
                <p:oleObj name="Equation" r:id="rId24" imgW="968985" imgH="229496" progId="Equation.DSMT4">
                  <p:embed/>
                  <p:pic>
                    <p:nvPicPr>
                      <p:cNvPr id="176156" name="对象 39">
                        <a:extLst>
                          <a:ext uri="{FF2B5EF4-FFF2-40B4-BE49-F238E27FC236}">
                            <a16:creationId xmlns:a16="http://schemas.microsoft.com/office/drawing/2014/main" id="{C53BE26B-7AB3-4F96-A308-411B9FAA3EB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2667" y="4120356"/>
                        <a:ext cx="2665619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5">
            <a:extLst>
              <a:ext uri="{FF2B5EF4-FFF2-40B4-BE49-F238E27FC236}">
                <a16:creationId xmlns:a16="http://schemas.microsoft.com/office/drawing/2014/main" id="{3B7CC54E-165D-4DA5-9CB4-D06C5F0C7C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6041926"/>
              </p:ext>
            </p:extLst>
          </p:nvPr>
        </p:nvGraphicFramePr>
        <p:xfrm>
          <a:off x="853592" y="4640867"/>
          <a:ext cx="2566391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677" name="Equation" r:id="rId26" imgW="1019984" imgH="229496" progId="Equation.DSMT4">
                  <p:embed/>
                </p:oleObj>
              </mc:Choice>
              <mc:Fallback>
                <p:oleObj name="Equation" r:id="rId26" imgW="1019984" imgH="229496" progId="Equation.DSMT4">
                  <p:embed/>
                  <p:pic>
                    <p:nvPicPr>
                      <p:cNvPr id="176157" name="对象 5">
                        <a:extLst>
                          <a:ext uri="{FF2B5EF4-FFF2-40B4-BE49-F238E27FC236}">
                            <a16:creationId xmlns:a16="http://schemas.microsoft.com/office/drawing/2014/main" id="{D7FE9327-FA86-4C43-A121-49F11C1979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3592" y="4640867"/>
                        <a:ext cx="2566391" cy="40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7">
            <a:extLst>
              <a:ext uri="{FF2B5EF4-FFF2-40B4-BE49-F238E27FC236}">
                <a16:creationId xmlns:a16="http://schemas.microsoft.com/office/drawing/2014/main" id="{387AA57B-6ADF-438E-833E-5DFEEADB74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7237839"/>
              </p:ext>
            </p:extLst>
          </p:nvPr>
        </p:nvGraphicFramePr>
        <p:xfrm>
          <a:off x="3694402" y="4618511"/>
          <a:ext cx="2494225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678" name="Equation" r:id="rId28" imgW="1019096" imgH="203819" progId="Equation.DSMT4">
                  <p:embed/>
                </p:oleObj>
              </mc:Choice>
              <mc:Fallback>
                <p:oleObj name="Equation" r:id="rId28" imgW="1019096" imgH="203819" progId="Equation.DSMT4">
                  <p:embed/>
                  <p:pic>
                    <p:nvPicPr>
                      <p:cNvPr id="176158" name="对象 7">
                        <a:extLst>
                          <a:ext uri="{FF2B5EF4-FFF2-40B4-BE49-F238E27FC236}">
                            <a16:creationId xmlns:a16="http://schemas.microsoft.com/office/drawing/2014/main" id="{7182036E-46B6-42DF-86B2-F1899CFDD22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4402" y="4618511"/>
                        <a:ext cx="2494225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9">
            <a:extLst>
              <a:ext uri="{FF2B5EF4-FFF2-40B4-BE49-F238E27FC236}">
                <a16:creationId xmlns:a16="http://schemas.microsoft.com/office/drawing/2014/main" id="{2DFF136D-191E-4114-A6EC-7DFF0F9A6D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0573155"/>
              </p:ext>
            </p:extLst>
          </p:nvPr>
        </p:nvGraphicFramePr>
        <p:xfrm>
          <a:off x="6745685" y="4656266"/>
          <a:ext cx="2864074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679" name="Equation" r:id="rId30" imgW="1171961" imgH="203819" progId="Equation.DSMT4">
                  <p:embed/>
                </p:oleObj>
              </mc:Choice>
              <mc:Fallback>
                <p:oleObj name="Equation" r:id="rId30" imgW="1171961" imgH="203819" progId="Equation.DSMT4">
                  <p:embed/>
                  <p:pic>
                    <p:nvPicPr>
                      <p:cNvPr id="176159" name="对象 9">
                        <a:extLst>
                          <a:ext uri="{FF2B5EF4-FFF2-40B4-BE49-F238E27FC236}">
                            <a16:creationId xmlns:a16="http://schemas.microsoft.com/office/drawing/2014/main" id="{465006D3-6928-48BC-89FC-0958894E55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5685" y="4656266"/>
                        <a:ext cx="2864074" cy="344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文本框 1">
            <a:extLst>
              <a:ext uri="{FF2B5EF4-FFF2-40B4-BE49-F238E27FC236}">
                <a16:creationId xmlns:a16="http://schemas.microsoft.com/office/drawing/2014/main" id="{F4D46869-CE80-457D-9CE4-B8E0EA0002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642" y="5157795"/>
            <a:ext cx="990235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因此存在一整数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，使得                       ，两边同乘以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得，                                                 ，即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所以                        。</a:t>
            </a:r>
          </a:p>
        </p:txBody>
      </p:sp>
      <p:graphicFrame>
        <p:nvGraphicFramePr>
          <p:cNvPr id="33" name="对象 11">
            <a:extLst>
              <a:ext uri="{FF2B5EF4-FFF2-40B4-BE49-F238E27FC236}">
                <a16:creationId xmlns:a16="http://schemas.microsoft.com/office/drawing/2014/main" id="{256184EF-DF11-46A4-8CAE-4BEEC4D130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9554286"/>
              </p:ext>
            </p:extLst>
          </p:nvPr>
        </p:nvGraphicFramePr>
        <p:xfrm>
          <a:off x="4127967" y="5237170"/>
          <a:ext cx="1695636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680" name="Equation" r:id="rId32" imgW="917986" imgH="229496" progId="Equation.DSMT4">
                  <p:embed/>
                </p:oleObj>
              </mc:Choice>
              <mc:Fallback>
                <p:oleObj name="Equation" r:id="rId32" imgW="917986" imgH="229496" progId="Equation.DSMT4">
                  <p:embed/>
                  <p:pic>
                    <p:nvPicPr>
                      <p:cNvPr id="177163" name="对象 11">
                        <a:extLst>
                          <a:ext uri="{FF2B5EF4-FFF2-40B4-BE49-F238E27FC236}">
                            <a16:creationId xmlns:a16="http://schemas.microsoft.com/office/drawing/2014/main" id="{29C8D943-8602-4FDE-881F-EB75545AA7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7967" y="5237170"/>
                        <a:ext cx="1695636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12">
            <a:extLst>
              <a:ext uri="{FF2B5EF4-FFF2-40B4-BE49-F238E27FC236}">
                <a16:creationId xmlns:a16="http://schemas.microsoft.com/office/drawing/2014/main" id="{CDDE411D-99FA-4FDD-8A9A-3395CD88FD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7099090"/>
              </p:ext>
            </p:extLst>
          </p:nvPr>
        </p:nvGraphicFramePr>
        <p:xfrm>
          <a:off x="527516" y="5659445"/>
          <a:ext cx="1054363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681" name="Equation" r:id="rId34" imgW="431425" imgH="177646" progId="Equation.DSMT4">
                  <p:embed/>
                </p:oleObj>
              </mc:Choice>
              <mc:Fallback>
                <p:oleObj name="Equation" r:id="rId34" imgW="431425" imgH="177646" progId="Equation.DSMT4">
                  <p:embed/>
                  <p:pic>
                    <p:nvPicPr>
                      <p:cNvPr id="177164" name="对象 12">
                        <a:extLst>
                          <a:ext uri="{FF2B5EF4-FFF2-40B4-BE49-F238E27FC236}">
                            <a16:creationId xmlns:a16="http://schemas.microsoft.com/office/drawing/2014/main" id="{668584B2-9287-4684-B3E2-DB71FD5514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516" y="5659445"/>
                        <a:ext cx="1054363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14">
            <a:extLst>
              <a:ext uri="{FF2B5EF4-FFF2-40B4-BE49-F238E27FC236}">
                <a16:creationId xmlns:a16="http://schemas.microsoft.com/office/drawing/2014/main" id="{24450518-38FC-44AF-A344-39A0137FFE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5733269"/>
              </p:ext>
            </p:extLst>
          </p:nvPr>
        </p:nvGraphicFramePr>
        <p:xfrm>
          <a:off x="2057953" y="5543229"/>
          <a:ext cx="3831902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682" name="Equation" r:id="rId35" imgW="1778000" imgH="241300" progId="Equation.DSMT4">
                  <p:embed/>
                </p:oleObj>
              </mc:Choice>
              <mc:Fallback>
                <p:oleObj name="Equation" r:id="rId35" imgW="1778000" imgH="241300" progId="Equation.DSMT4">
                  <p:embed/>
                  <p:pic>
                    <p:nvPicPr>
                      <p:cNvPr id="177165" name="对象 14">
                        <a:extLst>
                          <a:ext uri="{FF2B5EF4-FFF2-40B4-BE49-F238E27FC236}">
                            <a16:creationId xmlns:a16="http://schemas.microsoft.com/office/drawing/2014/main" id="{04BCB215-059F-439E-B216-D7EE4D80A4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953" y="5543229"/>
                        <a:ext cx="3831902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16">
            <a:extLst>
              <a:ext uri="{FF2B5EF4-FFF2-40B4-BE49-F238E27FC236}">
                <a16:creationId xmlns:a16="http://schemas.microsoft.com/office/drawing/2014/main" id="{484ED736-B7AB-4514-BB73-AE313CB83F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3225944"/>
              </p:ext>
            </p:extLst>
          </p:nvPr>
        </p:nvGraphicFramePr>
        <p:xfrm>
          <a:off x="6562898" y="5552281"/>
          <a:ext cx="2460836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683" name="Equation" r:id="rId37" imgW="1159222" imgH="203819" progId="Equation.DSMT4">
                  <p:embed/>
                </p:oleObj>
              </mc:Choice>
              <mc:Fallback>
                <p:oleObj name="Equation" r:id="rId37" imgW="1159222" imgH="203819" progId="Equation.DSMT4">
                  <p:embed/>
                  <p:pic>
                    <p:nvPicPr>
                      <p:cNvPr id="177166" name="对象 16">
                        <a:extLst>
                          <a:ext uri="{FF2B5EF4-FFF2-40B4-BE49-F238E27FC236}">
                            <a16:creationId xmlns:a16="http://schemas.microsoft.com/office/drawing/2014/main" id="{F4054425-E4AB-4A1C-ADC9-A447BF1B8A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2898" y="5552281"/>
                        <a:ext cx="2460836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18">
            <a:extLst>
              <a:ext uri="{FF2B5EF4-FFF2-40B4-BE49-F238E27FC236}">
                <a16:creationId xmlns:a16="http://schemas.microsoft.com/office/drawing/2014/main" id="{67C47839-0E87-4815-83C6-5CE4748B22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943485"/>
              </p:ext>
            </p:extLst>
          </p:nvPr>
        </p:nvGraphicFramePr>
        <p:xfrm>
          <a:off x="1246654" y="5945195"/>
          <a:ext cx="1766452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684" name="Equation" r:id="rId39" imgW="866232" imgH="203819" progId="Equation.DSMT4">
                  <p:embed/>
                </p:oleObj>
              </mc:Choice>
              <mc:Fallback>
                <p:oleObj name="Equation" r:id="rId39" imgW="866232" imgH="203819" progId="Equation.DSMT4">
                  <p:embed/>
                  <p:pic>
                    <p:nvPicPr>
                      <p:cNvPr id="177167" name="对象 18">
                        <a:extLst>
                          <a:ext uri="{FF2B5EF4-FFF2-40B4-BE49-F238E27FC236}">
                            <a16:creationId xmlns:a16="http://schemas.microsoft.com/office/drawing/2014/main" id="{203BBE85-C6A1-4497-87EF-FB540CF16C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6654" y="5945195"/>
                        <a:ext cx="1766452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741C41D2-05D8-412A-85EF-316F475049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1280820"/>
              </p:ext>
            </p:extLst>
          </p:nvPr>
        </p:nvGraphicFramePr>
        <p:xfrm>
          <a:off x="1154361" y="4203475"/>
          <a:ext cx="1951037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685" name="Equation" r:id="rId41" imgW="1950986" imgH="434536" progId="Equation.DSMT4">
                  <p:embed/>
                </p:oleObj>
              </mc:Choice>
              <mc:Fallback>
                <p:oleObj name="Equation" r:id="rId41" imgW="1950986" imgH="43453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1154361" y="4203475"/>
                        <a:ext cx="1951037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" name="object 8">
            <a:extLst>
              <a:ext uri="{FF2B5EF4-FFF2-40B4-BE49-F238E27FC236}">
                <a16:creationId xmlns:a16="http://schemas.microsoft.com/office/drawing/2014/main" id="{34857D54-14F4-4B5F-9AB6-49DC7993383C}"/>
              </a:ext>
            </a:extLst>
          </p:cNvPr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99082" y="184013"/>
            <a:ext cx="313944" cy="656844"/>
          </a:xfrm>
          <a:prstGeom prst="rect">
            <a:avLst/>
          </a:prstGeom>
        </p:spPr>
      </p:pic>
      <p:sp>
        <p:nvSpPr>
          <p:cNvPr id="40" name="object 9">
            <a:extLst>
              <a:ext uri="{FF2B5EF4-FFF2-40B4-BE49-F238E27FC236}">
                <a16:creationId xmlns:a16="http://schemas.microsoft.com/office/drawing/2014/main" id="{8230BBBB-2E2F-4B4D-9FCA-2ACF7A2B8B8E}"/>
              </a:ext>
            </a:extLst>
          </p:cNvPr>
          <p:cNvSpPr/>
          <p:nvPr/>
        </p:nvSpPr>
        <p:spPr>
          <a:xfrm>
            <a:off x="506753" y="862955"/>
            <a:ext cx="6778625" cy="0"/>
          </a:xfrm>
          <a:custGeom>
            <a:avLst/>
            <a:gdLst/>
            <a:ahLst/>
            <a:cxnLst/>
            <a:rect l="l" t="t" r="r" b="b"/>
            <a:pathLst>
              <a:path w="6778625">
                <a:moveTo>
                  <a:pt x="0" y="0"/>
                </a:moveTo>
                <a:lnTo>
                  <a:pt x="6778625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7109112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D7865A-FCF1-45A9-BA12-C81205C1A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293998"/>
            <a:ext cx="9652000" cy="563562"/>
          </a:xfrm>
        </p:spPr>
        <p:txBody>
          <a:bodyPr/>
          <a:lstStyle/>
          <a:p>
            <a:r>
              <a:rPr lang="zh-CN" altLang="en-US" sz="3600" dirty="0">
                <a:latin typeface="Times New Roman" panose="02020603050405020304" pitchFamily="18" charset="0"/>
                <a:ea typeface="宋体" panose="02010600030101010101" pitchFamily="2" charset="-122"/>
              </a:rPr>
              <a:t>中国剩余定理改进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RSA</a:t>
            </a: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算法中的计算问题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3AE557-D9AC-4717-8561-A909CD453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5638800"/>
            <a:ext cx="11176000" cy="685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799942-416F-44DC-9EAA-3EE9020CB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2024/4/22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9C80C21-8776-499E-AD57-44F308D7F1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73</a:t>
            </a:fld>
            <a:endParaRPr lang="en-US" altLang="zh-CN"/>
          </a:p>
        </p:txBody>
      </p:sp>
      <p:sp>
        <p:nvSpPr>
          <p:cNvPr id="6" name="文本框 2">
            <a:extLst>
              <a:ext uri="{FF2B5EF4-FFF2-40B4-BE49-F238E27FC236}">
                <a16:creationId xmlns:a16="http://schemas.microsoft.com/office/drawing/2014/main" id="{24E25BE6-D22F-41FC-961A-6F95DAAA04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1298575"/>
            <a:ext cx="7200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利用中国剩余定理，可极大地提高解密运算的速度。</a:t>
            </a:r>
          </a:p>
        </p:txBody>
      </p:sp>
      <p:sp>
        <p:nvSpPr>
          <p:cNvPr id="7" name="文本框 3">
            <a:extLst>
              <a:ext uri="{FF2B5EF4-FFF2-40B4-BE49-F238E27FC236}">
                <a16:creationId xmlns:a16="http://schemas.microsoft.com/office/drawing/2014/main" id="{9259BC59-98C0-4E0E-A735-D7760D70DD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325" y="1760538"/>
            <a:ext cx="34575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方法如下：解密方计算</a:t>
            </a:r>
          </a:p>
        </p:txBody>
      </p:sp>
      <p:graphicFrame>
        <p:nvGraphicFramePr>
          <p:cNvPr id="8" name="对象 5">
            <a:extLst>
              <a:ext uri="{FF2B5EF4-FFF2-40B4-BE49-F238E27FC236}">
                <a16:creationId xmlns:a16="http://schemas.microsoft.com/office/drawing/2014/main" id="{3E35B866-BCE0-447F-9F64-39036205F5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87450" y="2244725"/>
          <a:ext cx="6635750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56" name="Equation" r:id="rId3" imgW="4356100" imgH="266700" progId="Equation.DSMT4">
                  <p:embed/>
                </p:oleObj>
              </mc:Choice>
              <mc:Fallback>
                <p:oleObj name="Equation" r:id="rId3" imgW="4356100" imgH="266700" progId="Equation.DSMT4">
                  <p:embed/>
                  <p:pic>
                    <p:nvPicPr>
                      <p:cNvPr id="187398" name="对象 5">
                        <a:extLst>
                          <a:ext uri="{FF2B5EF4-FFF2-40B4-BE49-F238E27FC236}">
                            <a16:creationId xmlns:a16="http://schemas.microsoft.com/office/drawing/2014/main" id="{ED665955-8506-4758-A399-DF3FC12579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244725"/>
                        <a:ext cx="6635750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6">
            <a:extLst>
              <a:ext uri="{FF2B5EF4-FFF2-40B4-BE49-F238E27FC236}">
                <a16:creationId xmlns:a16="http://schemas.microsoft.com/office/drawing/2014/main" id="{D365F4E3-756F-4D02-A102-414F642DFD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325" y="2706688"/>
            <a:ext cx="3168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由中国剩余定理解</a:t>
            </a:r>
          </a:p>
        </p:txBody>
      </p:sp>
      <p:graphicFrame>
        <p:nvGraphicFramePr>
          <p:cNvPr id="10" name="对象 8">
            <a:extLst>
              <a:ext uri="{FF2B5EF4-FFF2-40B4-BE49-F238E27FC236}">
                <a16:creationId xmlns:a16="http://schemas.microsoft.com/office/drawing/2014/main" id="{FC399EEC-6750-4CA8-9CBE-1337B9C612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71775" y="3154363"/>
          <a:ext cx="4016375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57" name="Equation" r:id="rId5" imgW="2437342" imgH="583947" progId="Equation.DSMT4">
                  <p:embed/>
                </p:oleObj>
              </mc:Choice>
              <mc:Fallback>
                <p:oleObj name="Equation" r:id="rId5" imgW="2437342" imgH="583947" progId="Equation.DSMT4">
                  <p:embed/>
                  <p:pic>
                    <p:nvPicPr>
                      <p:cNvPr id="187401" name="对象 8">
                        <a:extLst>
                          <a:ext uri="{FF2B5EF4-FFF2-40B4-BE49-F238E27FC236}">
                            <a16:creationId xmlns:a16="http://schemas.microsoft.com/office/drawing/2014/main" id="{4067C210-0AE1-4D42-8F84-98BAC56790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3154363"/>
                        <a:ext cx="4016375" cy="97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9">
            <a:extLst>
              <a:ext uri="{FF2B5EF4-FFF2-40B4-BE49-F238E27FC236}">
                <a16:creationId xmlns:a16="http://schemas.microsoft.com/office/drawing/2014/main" id="{F8F1C4FE-F174-418D-88AD-807CA972D4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3433763"/>
            <a:ext cx="3435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即得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。</a:t>
            </a:r>
          </a:p>
        </p:txBody>
      </p:sp>
      <p:sp>
        <p:nvSpPr>
          <p:cNvPr id="12" name="文本框 10">
            <a:extLst>
              <a:ext uri="{FF2B5EF4-FFF2-40B4-BE49-F238E27FC236}">
                <a16:creationId xmlns:a16="http://schemas.microsoft.com/office/drawing/2014/main" id="{9CD842EF-5AE5-4569-A0EF-42B3D41C5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400" y="4159717"/>
            <a:ext cx="1102360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已证明，如果不考虑中国剩余定理的计算代价，则改进后的解密运算速度是原解密运算速度的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倍。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    若考虑中国剩余定理的计算代价，改进后的解密运算速度分别是原解密运算速度的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3.24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倍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模为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768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比特时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3.32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倍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模为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1024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比特时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3.47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倍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模为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2048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比特时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  <p:pic>
        <p:nvPicPr>
          <p:cNvPr id="15" name="object 8">
            <a:extLst>
              <a:ext uri="{FF2B5EF4-FFF2-40B4-BE49-F238E27FC236}">
                <a16:creationId xmlns:a16="http://schemas.microsoft.com/office/drawing/2014/main" id="{44E8920E-4021-4109-A53D-7D396FCEAC13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9082" y="184013"/>
            <a:ext cx="313944" cy="656844"/>
          </a:xfrm>
          <a:prstGeom prst="rect">
            <a:avLst/>
          </a:prstGeom>
        </p:spPr>
      </p:pic>
      <p:sp>
        <p:nvSpPr>
          <p:cNvPr id="16" name="object 9">
            <a:extLst>
              <a:ext uri="{FF2B5EF4-FFF2-40B4-BE49-F238E27FC236}">
                <a16:creationId xmlns:a16="http://schemas.microsoft.com/office/drawing/2014/main" id="{6549636E-9566-4137-A4B5-68DA342D1D8E}"/>
              </a:ext>
            </a:extLst>
          </p:cNvPr>
          <p:cNvSpPr/>
          <p:nvPr/>
        </p:nvSpPr>
        <p:spPr>
          <a:xfrm>
            <a:off x="506753" y="862955"/>
            <a:ext cx="6778625" cy="0"/>
          </a:xfrm>
          <a:custGeom>
            <a:avLst/>
            <a:gdLst/>
            <a:ahLst/>
            <a:cxnLst/>
            <a:rect l="l" t="t" r="r" b="b"/>
            <a:pathLst>
              <a:path w="6778625">
                <a:moveTo>
                  <a:pt x="0" y="0"/>
                </a:moveTo>
                <a:lnTo>
                  <a:pt x="6778625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9002809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B58666-5FCC-4D64-BC1F-67CF835D5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5410200"/>
            <a:ext cx="5080000" cy="914400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9857D2-65B4-4F1E-BB2F-8EB79D797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2024/4/22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E41C141-1EC2-417D-B75E-E4C401E44F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74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04F6DD-B6DB-4564-8C07-61E4F8D73E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21690" y="1267777"/>
            <a:ext cx="5274310" cy="26460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08AC3DC-A8B1-4769-AB54-71BD45D7052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84899" y="1267777"/>
            <a:ext cx="5274310" cy="26733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709F84A-D4AA-4FF4-B84E-4C3F1FAC14F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9488" y="4057809"/>
            <a:ext cx="5274310" cy="123571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6433ADD-A22B-4AC9-BE1A-646C9A40B27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284899" y="4007644"/>
            <a:ext cx="5274310" cy="2354580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022DFE9F-637A-4778-B940-B47FEEA696D8}"/>
              </a:ext>
            </a:extLst>
          </p:cNvPr>
          <p:cNvSpPr txBox="1">
            <a:spLocks/>
          </p:cNvSpPr>
          <p:nvPr/>
        </p:nvSpPr>
        <p:spPr bwMode="gray">
          <a:xfrm>
            <a:off x="660400" y="184013"/>
            <a:ext cx="9652000" cy="563562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chemeClr val="bg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黑体" pitchFamily="49" charset="-122"/>
                <a:ea typeface="黑体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黑体" pitchFamily="49" charset="-122"/>
                <a:ea typeface="黑体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黑体" pitchFamily="49" charset="-122"/>
                <a:ea typeface="黑体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黑体" pitchFamily="49" charset="-122"/>
                <a:ea typeface="黑体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kern="0" spc="-10" dirty="0">
                <a:solidFill>
                  <a:srgbClr val="002060"/>
                </a:solidFill>
                <a:latin typeface="Times New Roman"/>
                <a:cs typeface="Times New Roman"/>
              </a:rPr>
              <a:t>RSA</a:t>
            </a:r>
            <a:r>
              <a:rPr lang="zh-CN" altLang="en-US" kern="0" spc="-10" dirty="0">
                <a:solidFill>
                  <a:srgbClr val="002060"/>
                </a:solidFill>
                <a:latin typeface="Times New Roman"/>
                <a:cs typeface="Times New Roman"/>
              </a:rPr>
              <a:t>与循环群</a:t>
            </a:r>
            <a:endParaRPr lang="zh-CN" altLang="en-US" kern="0" dirty="0"/>
          </a:p>
        </p:txBody>
      </p:sp>
      <p:pic>
        <p:nvPicPr>
          <p:cNvPr id="12" name="object 8">
            <a:extLst>
              <a:ext uri="{FF2B5EF4-FFF2-40B4-BE49-F238E27FC236}">
                <a16:creationId xmlns:a16="http://schemas.microsoft.com/office/drawing/2014/main" id="{93B291E1-42E4-4120-A6D3-EB4F4DAE377C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9082" y="184013"/>
            <a:ext cx="313944" cy="656844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81A47F7D-4F6D-40C5-823E-BA6727E9F3DD}"/>
              </a:ext>
            </a:extLst>
          </p:cNvPr>
          <p:cNvSpPr/>
          <p:nvPr/>
        </p:nvSpPr>
        <p:spPr>
          <a:xfrm>
            <a:off x="506753" y="862955"/>
            <a:ext cx="6778625" cy="0"/>
          </a:xfrm>
          <a:custGeom>
            <a:avLst/>
            <a:gdLst/>
            <a:ahLst/>
            <a:cxnLst/>
            <a:rect l="l" t="t" r="r" b="b"/>
            <a:pathLst>
              <a:path w="6778625">
                <a:moveTo>
                  <a:pt x="0" y="0"/>
                </a:moveTo>
                <a:lnTo>
                  <a:pt x="6778625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859918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DA47B0-02A3-4987-9139-5CDC59464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240990"/>
            <a:ext cx="9652000" cy="563562"/>
          </a:xfrm>
        </p:spPr>
        <p:txBody>
          <a:bodyPr/>
          <a:lstStyle/>
          <a:p>
            <a:r>
              <a:rPr lang="zh-CN" altLang="en-US" spc="-35" dirty="0"/>
              <a:t>国产密码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297E12-6A6C-4925-8F77-C45C75F4B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5145" y="914400"/>
            <a:ext cx="8386417" cy="1828800"/>
          </a:xfrm>
        </p:spPr>
        <p:txBody>
          <a:bodyPr/>
          <a:lstStyle/>
          <a:p>
            <a:r>
              <a:rPr lang="zh-CN" altLang="en-US" sz="2800" b="0" spc="-5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国密算法是国家商用密码管理办公室指定的一系列密码标准，又称商用密码。它能够实现加密、解密和认证等功能的技术，包括密码算法编程技术和密码算法芯片、加密卡等的实现技术</a:t>
            </a:r>
            <a:endParaRPr lang="zh-CN" altLang="en-US" b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B7D258-0FC6-4D6E-810B-12802FC93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2024/4/22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257511C-2675-46E8-959F-4A5648534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75</a:t>
            </a:fld>
            <a:endParaRPr lang="en-US" altLang="zh-CN"/>
          </a:p>
        </p:txBody>
      </p:sp>
      <p:pic>
        <p:nvPicPr>
          <p:cNvPr id="6" name="object 7">
            <a:extLst>
              <a:ext uri="{FF2B5EF4-FFF2-40B4-BE49-F238E27FC236}">
                <a16:creationId xmlns:a16="http://schemas.microsoft.com/office/drawing/2014/main" id="{9A64ED34-84FC-4857-B916-8C0BA4A136B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6583" y="914400"/>
            <a:ext cx="2779775" cy="1734311"/>
          </a:xfrm>
          <a:prstGeom prst="rect">
            <a:avLst/>
          </a:prstGeom>
        </p:spPr>
      </p:pic>
      <p:sp>
        <p:nvSpPr>
          <p:cNvPr id="9" name="object 12">
            <a:extLst>
              <a:ext uri="{FF2B5EF4-FFF2-40B4-BE49-F238E27FC236}">
                <a16:creationId xmlns:a16="http://schemas.microsoft.com/office/drawing/2014/main" id="{A69D6851-A4EE-40B9-AE72-2F1AD73B9F79}"/>
              </a:ext>
            </a:extLst>
          </p:cNvPr>
          <p:cNvSpPr/>
          <p:nvPr/>
        </p:nvSpPr>
        <p:spPr>
          <a:xfrm>
            <a:off x="4140706" y="2932177"/>
            <a:ext cx="3174493" cy="496823"/>
          </a:xfrm>
          <a:custGeom>
            <a:avLst/>
            <a:gdLst/>
            <a:ahLst/>
            <a:cxnLst/>
            <a:rect l="l" t="t" r="r" b="b"/>
            <a:pathLst>
              <a:path w="2339340" h="375285">
                <a:moveTo>
                  <a:pt x="2276856" y="0"/>
                </a:moveTo>
                <a:lnTo>
                  <a:pt x="62484" y="0"/>
                </a:lnTo>
                <a:lnTo>
                  <a:pt x="38163" y="4910"/>
                </a:lnTo>
                <a:lnTo>
                  <a:pt x="18302" y="18302"/>
                </a:lnTo>
                <a:lnTo>
                  <a:pt x="4910" y="38163"/>
                </a:lnTo>
                <a:lnTo>
                  <a:pt x="0" y="62483"/>
                </a:lnTo>
                <a:lnTo>
                  <a:pt x="0" y="312419"/>
                </a:lnTo>
                <a:lnTo>
                  <a:pt x="4910" y="336740"/>
                </a:lnTo>
                <a:lnTo>
                  <a:pt x="18302" y="356601"/>
                </a:lnTo>
                <a:lnTo>
                  <a:pt x="38163" y="369993"/>
                </a:lnTo>
                <a:lnTo>
                  <a:pt x="62484" y="374903"/>
                </a:lnTo>
                <a:lnTo>
                  <a:pt x="2276856" y="374903"/>
                </a:lnTo>
                <a:lnTo>
                  <a:pt x="2301176" y="369993"/>
                </a:lnTo>
                <a:lnTo>
                  <a:pt x="2321037" y="356601"/>
                </a:lnTo>
                <a:lnTo>
                  <a:pt x="2334429" y="336740"/>
                </a:lnTo>
                <a:lnTo>
                  <a:pt x="2339340" y="312419"/>
                </a:lnTo>
                <a:lnTo>
                  <a:pt x="2339340" y="62483"/>
                </a:lnTo>
                <a:lnTo>
                  <a:pt x="2334429" y="38163"/>
                </a:lnTo>
                <a:lnTo>
                  <a:pt x="2321037" y="18302"/>
                </a:lnTo>
                <a:lnTo>
                  <a:pt x="2301176" y="4910"/>
                </a:lnTo>
                <a:lnTo>
                  <a:pt x="2276856" y="0"/>
                </a:lnTo>
                <a:close/>
              </a:path>
            </a:pathLst>
          </a:custGeom>
          <a:solidFill>
            <a:srgbClr val="20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3">
            <a:extLst>
              <a:ext uri="{FF2B5EF4-FFF2-40B4-BE49-F238E27FC236}">
                <a16:creationId xmlns:a16="http://schemas.microsoft.com/office/drawing/2014/main" id="{417424EC-8885-4EC3-9800-708531A50783}"/>
              </a:ext>
            </a:extLst>
          </p:cNvPr>
          <p:cNvSpPr txBox="1"/>
          <p:nvPr/>
        </p:nvSpPr>
        <p:spPr>
          <a:xfrm>
            <a:off x="4891288" y="2975474"/>
            <a:ext cx="1738112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sz="2400" b="1" spc="-35" dirty="0">
                <a:solidFill>
                  <a:srgbClr val="FFFF00"/>
                </a:solidFill>
                <a:latin typeface="微软雅黑"/>
                <a:cs typeface="微软雅黑"/>
              </a:rPr>
              <a:t>国密算法</a:t>
            </a:r>
            <a:endParaRPr sz="2400" dirty="0">
              <a:latin typeface="微软雅黑"/>
              <a:cs typeface="微软雅黑"/>
            </a:endParaRPr>
          </a:p>
        </p:txBody>
      </p:sp>
      <p:graphicFrame>
        <p:nvGraphicFramePr>
          <p:cNvPr id="11" name="object 5">
            <a:extLst>
              <a:ext uri="{FF2B5EF4-FFF2-40B4-BE49-F238E27FC236}">
                <a16:creationId xmlns:a16="http://schemas.microsoft.com/office/drawing/2014/main" id="{CAC2DD77-8D08-497E-A523-26EA69143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468994"/>
              </p:ext>
            </p:extLst>
          </p:nvPr>
        </p:nvGraphicFramePr>
        <p:xfrm>
          <a:off x="2057400" y="3898646"/>
          <a:ext cx="7543800" cy="18583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1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9464">
                <a:tc>
                  <a:txBody>
                    <a:bodyPr/>
                    <a:lstStyle/>
                    <a:p>
                      <a:pPr marR="119380"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600" spc="-30" dirty="0">
                          <a:solidFill>
                            <a:srgbClr val="002060"/>
                          </a:solidFill>
                          <a:latin typeface="微软雅黑"/>
                          <a:cs typeface="微软雅黑"/>
                        </a:rPr>
                        <a:t>分组对称密码算法</a:t>
                      </a:r>
                      <a:endParaRPr sz="1600" dirty="0">
                        <a:latin typeface="微软雅黑"/>
                        <a:cs typeface="微软雅黑"/>
                      </a:endParaRPr>
                    </a:p>
                  </a:txBody>
                  <a:tcPr marL="0" marR="0" marT="101600" marB="0">
                    <a:lnT w="12700">
                      <a:solidFill>
                        <a:srgbClr val="4F81BD"/>
                      </a:solidFill>
                      <a:prstDash val="solid"/>
                    </a:lnT>
                    <a:lnB w="12700">
                      <a:solidFill>
                        <a:srgbClr val="4F81BD"/>
                      </a:solidFill>
                      <a:prstDash val="solid"/>
                    </a:lnB>
                    <a:solidFill>
                      <a:srgbClr val="FFFFFF">
                        <a:alpha val="9019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121285"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600" spc="-20" dirty="0">
                          <a:solidFill>
                            <a:srgbClr val="002060"/>
                          </a:solidFill>
                          <a:latin typeface="Times New Roman"/>
                          <a:cs typeface="Times New Roman"/>
                        </a:rPr>
                        <a:t>SM1</a:t>
                      </a:r>
                      <a:r>
                        <a:rPr sz="1600" spc="-25" dirty="0">
                          <a:solidFill>
                            <a:srgbClr val="002060"/>
                          </a:solidFill>
                          <a:latin typeface="微软雅黑"/>
                          <a:cs typeface="微软雅黑"/>
                        </a:rPr>
                        <a:t>、</a:t>
                      </a:r>
                      <a:r>
                        <a:rPr sz="1600" spc="-20" dirty="0">
                          <a:solidFill>
                            <a:srgbClr val="002060"/>
                          </a:solidFill>
                          <a:latin typeface="Times New Roman"/>
                          <a:cs typeface="Times New Roman"/>
                        </a:rPr>
                        <a:t>SM4</a:t>
                      </a:r>
                      <a:r>
                        <a:rPr sz="1600" spc="-25" dirty="0">
                          <a:solidFill>
                            <a:srgbClr val="002060"/>
                          </a:solidFill>
                          <a:latin typeface="微软雅黑"/>
                          <a:cs typeface="微软雅黑"/>
                        </a:rPr>
                        <a:t>、</a:t>
                      </a:r>
                      <a:r>
                        <a:rPr sz="1600" spc="-20" dirty="0">
                          <a:solidFill>
                            <a:srgbClr val="002060"/>
                          </a:solidFill>
                          <a:latin typeface="Times New Roman"/>
                          <a:cs typeface="Times New Roman"/>
                        </a:rPr>
                        <a:t>SM7</a:t>
                      </a:r>
                      <a:r>
                        <a:rPr sz="1600" spc="-25" dirty="0">
                          <a:solidFill>
                            <a:srgbClr val="002060"/>
                          </a:solidFill>
                          <a:latin typeface="微软雅黑"/>
                          <a:cs typeface="微软雅黑"/>
                        </a:rPr>
                        <a:t>、祖冲之密码</a:t>
                      </a:r>
                      <a:r>
                        <a:rPr sz="1600" spc="-10" dirty="0">
                          <a:solidFill>
                            <a:srgbClr val="002060"/>
                          </a:solidFill>
                          <a:latin typeface="微软雅黑"/>
                          <a:cs typeface="微软雅黑"/>
                        </a:rPr>
                        <a:t>（</a:t>
                      </a:r>
                      <a:r>
                        <a:rPr sz="1600" spc="-10" dirty="0">
                          <a:solidFill>
                            <a:srgbClr val="002060"/>
                          </a:solidFill>
                          <a:latin typeface="Times New Roman"/>
                          <a:cs typeface="Times New Roman"/>
                        </a:rPr>
                        <a:t>ZUC</a:t>
                      </a:r>
                      <a:r>
                        <a:rPr sz="1600" spc="-10" dirty="0">
                          <a:solidFill>
                            <a:srgbClr val="002060"/>
                          </a:solidFill>
                          <a:latin typeface="微软雅黑"/>
                          <a:cs typeface="微软雅黑"/>
                        </a:rPr>
                        <a:t>）</a:t>
                      </a:r>
                      <a:endParaRPr sz="1600" dirty="0">
                        <a:latin typeface="微软雅黑"/>
                        <a:cs typeface="微软雅黑"/>
                      </a:endParaRPr>
                    </a:p>
                  </a:txBody>
                  <a:tcPr marL="0" marR="0" marT="101600" marB="0">
                    <a:lnT w="12700">
                      <a:solidFill>
                        <a:srgbClr val="4F81BD"/>
                      </a:solidFill>
                      <a:prstDash val="solid"/>
                    </a:lnT>
                    <a:lnB w="12700">
                      <a:solidFill>
                        <a:srgbClr val="4F81BD"/>
                      </a:solidFill>
                      <a:prstDash val="solid"/>
                    </a:lnB>
                    <a:solidFill>
                      <a:srgbClr val="FFFFFF">
                        <a:alpha val="9019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9464">
                <a:tc>
                  <a:txBody>
                    <a:bodyPr/>
                    <a:lstStyle/>
                    <a:p>
                      <a:pPr marR="121285"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600" spc="-30" dirty="0">
                          <a:solidFill>
                            <a:srgbClr val="002060"/>
                          </a:solidFill>
                          <a:latin typeface="微软雅黑"/>
                          <a:cs typeface="微软雅黑"/>
                        </a:rPr>
                        <a:t>非对称密码算法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01600" marB="0">
                    <a:lnT w="12700">
                      <a:solidFill>
                        <a:srgbClr val="4F81BD"/>
                      </a:solidFill>
                      <a:prstDash val="solid"/>
                    </a:lnT>
                    <a:solidFill>
                      <a:srgbClr val="4F81BD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121285"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600" spc="-20" dirty="0">
                          <a:solidFill>
                            <a:srgbClr val="002060"/>
                          </a:solidFill>
                          <a:latin typeface="Times New Roman"/>
                          <a:cs typeface="Times New Roman"/>
                        </a:rPr>
                        <a:t>SM2</a:t>
                      </a:r>
                      <a:r>
                        <a:rPr sz="1600" spc="-20" dirty="0">
                          <a:solidFill>
                            <a:srgbClr val="002060"/>
                          </a:solidFill>
                          <a:latin typeface="微软雅黑"/>
                          <a:cs typeface="微软雅黑"/>
                        </a:rPr>
                        <a:t>（</a:t>
                      </a:r>
                      <a:r>
                        <a:rPr sz="1600" spc="-25" dirty="0">
                          <a:solidFill>
                            <a:srgbClr val="002060"/>
                          </a:solidFill>
                          <a:latin typeface="微软雅黑"/>
                          <a:cs typeface="微软雅黑"/>
                        </a:rPr>
                        <a:t>椭圆曲线）、</a:t>
                      </a:r>
                      <a:r>
                        <a:rPr sz="1600" spc="-20" dirty="0">
                          <a:solidFill>
                            <a:srgbClr val="002060"/>
                          </a:solidFill>
                          <a:latin typeface="Times New Roman"/>
                          <a:cs typeface="Times New Roman"/>
                        </a:rPr>
                        <a:t>SM9</a:t>
                      </a:r>
                      <a:r>
                        <a:rPr sz="1600" spc="-20" dirty="0">
                          <a:solidFill>
                            <a:srgbClr val="002060"/>
                          </a:solidFill>
                          <a:latin typeface="微软雅黑"/>
                          <a:cs typeface="微软雅黑"/>
                        </a:rPr>
                        <a:t>（</a:t>
                      </a:r>
                      <a:r>
                        <a:rPr sz="1600" spc="-25" dirty="0">
                          <a:solidFill>
                            <a:srgbClr val="002060"/>
                          </a:solidFill>
                          <a:latin typeface="微软雅黑"/>
                          <a:cs typeface="微软雅黑"/>
                        </a:rPr>
                        <a:t>双线性对</a:t>
                      </a:r>
                      <a:r>
                        <a:rPr sz="1600" spc="-50" dirty="0">
                          <a:solidFill>
                            <a:srgbClr val="002060"/>
                          </a:solidFill>
                          <a:latin typeface="微软雅黑"/>
                          <a:cs typeface="微软雅黑"/>
                        </a:rPr>
                        <a:t>）</a:t>
                      </a:r>
                      <a:endParaRPr sz="1600" dirty="0">
                        <a:latin typeface="微软雅黑"/>
                        <a:cs typeface="微软雅黑"/>
                      </a:endParaRPr>
                    </a:p>
                  </a:txBody>
                  <a:tcPr marL="0" marR="0" marT="101600" marB="0">
                    <a:lnT w="12700">
                      <a:solidFill>
                        <a:srgbClr val="4F81BD"/>
                      </a:solidFill>
                      <a:prstDash val="solid"/>
                    </a:lnT>
                    <a:solidFill>
                      <a:srgbClr val="4F81BD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9464">
                <a:tc>
                  <a:txBody>
                    <a:bodyPr/>
                    <a:lstStyle/>
                    <a:p>
                      <a:pPr marR="120650"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600" spc="-30" dirty="0">
                          <a:solidFill>
                            <a:srgbClr val="002060"/>
                          </a:solidFill>
                          <a:latin typeface="微软雅黑"/>
                          <a:cs typeface="微软雅黑"/>
                        </a:rPr>
                        <a:t>杂凑函数算法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01600" marB="0">
                    <a:lnB w="12700">
                      <a:solidFill>
                        <a:srgbClr val="4F81BD"/>
                      </a:solidFill>
                      <a:prstDash val="solid"/>
                    </a:lnB>
                    <a:solidFill>
                      <a:srgbClr val="FFFFFF">
                        <a:alpha val="9019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122555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600" spc="-25" dirty="0">
                          <a:solidFill>
                            <a:srgbClr val="002060"/>
                          </a:solidFill>
                          <a:latin typeface="Times New Roman"/>
                          <a:cs typeface="Times New Roman"/>
                        </a:rPr>
                        <a:t>SM3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02870" marB="0">
                    <a:lnB w="12700">
                      <a:solidFill>
                        <a:srgbClr val="4F81BD"/>
                      </a:solidFill>
                      <a:prstDash val="solid"/>
                    </a:lnB>
                    <a:solidFill>
                      <a:srgbClr val="FFFFFF">
                        <a:alpha val="9019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2" name="object 8">
            <a:extLst>
              <a:ext uri="{FF2B5EF4-FFF2-40B4-BE49-F238E27FC236}">
                <a16:creationId xmlns:a16="http://schemas.microsoft.com/office/drawing/2014/main" id="{E2B8847F-0FB2-41CB-9332-86F208D2AB0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82" y="184013"/>
            <a:ext cx="313944" cy="656844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5C1D56AA-3595-4F69-BE2C-0D3384FF81C0}"/>
              </a:ext>
            </a:extLst>
          </p:cNvPr>
          <p:cNvSpPr/>
          <p:nvPr/>
        </p:nvSpPr>
        <p:spPr>
          <a:xfrm>
            <a:off x="506753" y="862955"/>
            <a:ext cx="6778625" cy="0"/>
          </a:xfrm>
          <a:custGeom>
            <a:avLst/>
            <a:gdLst/>
            <a:ahLst/>
            <a:cxnLst/>
            <a:rect l="l" t="t" r="r" b="b"/>
            <a:pathLst>
              <a:path w="6778625">
                <a:moveTo>
                  <a:pt x="0" y="0"/>
                </a:moveTo>
                <a:lnTo>
                  <a:pt x="6778625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7586479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下次内容</a:t>
            </a:r>
          </a:p>
        </p:txBody>
      </p:sp>
      <p:sp>
        <p:nvSpPr>
          <p:cNvPr id="44035" name="日期占位符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7D61E497-6F65-45A3-8FE6-F516FC265F92}" type="datetime1">
              <a:rPr lang="zh-CN" altLang="en-US" sz="1000"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2024/4/21</a:t>
            </a:fld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36" name="灯片编号占位符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D4F81AAA-111D-408E-8194-E0A940AC09E8}" type="slidenum">
              <a:rPr lang="en-US" altLang="zh-CN" sz="1000" b="0"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76</a:t>
            </a:fld>
            <a:endParaRPr lang="en-US" altLang="zh-CN" sz="10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5411" name="AutoShape 3"/>
          <p:cNvSpPr>
            <a:spLocks noChangeArrowheads="1"/>
          </p:cNvSpPr>
          <p:nvPr/>
        </p:nvSpPr>
        <p:spPr bwMode="gray">
          <a:xfrm>
            <a:off x="4038600" y="21764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2"/>
              </a:gs>
              <a:gs pos="50000">
                <a:schemeClr val="accent2">
                  <a:gamma/>
                  <a:tint val="21176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12700" algn="ctr">
            <a:solidFill>
              <a:srgbClr val="FEFEF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99190" dir="2388334" algn="ctr" rotWithShape="0">
                    <a:srgbClr val="333333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44038" name="AutoShape 4"/>
          <p:cNvSpPr>
            <a:spLocks noChangeArrowheads="1"/>
          </p:cNvSpPr>
          <p:nvPr/>
        </p:nvSpPr>
        <p:spPr bwMode="gray">
          <a:xfrm>
            <a:off x="3657600" y="2057400"/>
            <a:ext cx="685800" cy="685800"/>
          </a:xfrm>
          <a:prstGeom prst="diamond">
            <a:avLst/>
          </a:prstGeom>
          <a:solidFill>
            <a:schemeClr val="accent2"/>
          </a:solidFill>
          <a:ln w="25400" algn="ctr">
            <a:solidFill>
              <a:srgbClr val="FEFEF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63500" dir="2212194" algn="ctr" rotWithShape="0">
                    <a:srgbClr val="333333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39" name="Text Box 5"/>
          <p:cNvSpPr txBox="1">
            <a:spLocks noChangeArrowheads="1"/>
          </p:cNvSpPr>
          <p:nvPr/>
        </p:nvSpPr>
        <p:spPr bwMode="gray">
          <a:xfrm>
            <a:off x="4267200" y="2209800"/>
            <a:ext cx="3581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 sz="2400" dirty="0">
                <a:solidFill>
                  <a:srgbClr val="080808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简单数论</a:t>
            </a:r>
          </a:p>
        </p:txBody>
      </p:sp>
      <p:sp>
        <p:nvSpPr>
          <p:cNvPr id="44040" name="Text Box 6"/>
          <p:cNvSpPr txBox="1">
            <a:spLocks noChangeArrowheads="1"/>
          </p:cNvSpPr>
          <p:nvPr/>
        </p:nvSpPr>
        <p:spPr bwMode="gray">
          <a:xfrm>
            <a:off x="3811588" y="2155825"/>
            <a:ext cx="354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2457" dir="9843276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2400" b="0">
                <a:solidFill>
                  <a:srgbClr val="FEFEFE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45415" name="AutoShape 7"/>
          <p:cNvSpPr>
            <a:spLocks noChangeArrowheads="1"/>
          </p:cNvSpPr>
          <p:nvPr/>
        </p:nvSpPr>
        <p:spPr bwMode="gray">
          <a:xfrm>
            <a:off x="4038600" y="30146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tint val="21176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12700" algn="ctr">
            <a:solidFill>
              <a:srgbClr val="FEFEF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99190" dir="2388334" algn="ctr" rotWithShape="0">
                    <a:srgbClr val="333333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44042" name="AutoShape 8"/>
          <p:cNvSpPr>
            <a:spLocks noChangeArrowheads="1"/>
          </p:cNvSpPr>
          <p:nvPr/>
        </p:nvSpPr>
        <p:spPr bwMode="gray">
          <a:xfrm>
            <a:off x="3657600" y="2895600"/>
            <a:ext cx="685800" cy="685800"/>
          </a:xfrm>
          <a:prstGeom prst="diamond">
            <a:avLst/>
          </a:prstGeom>
          <a:solidFill>
            <a:schemeClr val="accent1"/>
          </a:solidFill>
          <a:ln w="25400" algn="ctr">
            <a:solidFill>
              <a:srgbClr val="FEFEF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63500" dir="2212194" algn="ctr" rotWithShape="0">
                    <a:srgbClr val="333333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43" name="Text Box 9"/>
          <p:cNvSpPr txBox="1">
            <a:spLocks noChangeArrowheads="1"/>
          </p:cNvSpPr>
          <p:nvPr/>
        </p:nvSpPr>
        <p:spPr bwMode="gray">
          <a:xfrm>
            <a:off x="4267200" y="3048000"/>
            <a:ext cx="3657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 sz="2400" dirty="0">
                <a:solidFill>
                  <a:srgbClr val="080808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数学基础（抽象代数）</a:t>
            </a:r>
          </a:p>
        </p:txBody>
      </p:sp>
      <p:sp>
        <p:nvSpPr>
          <p:cNvPr id="44044" name="Text Box 10"/>
          <p:cNvSpPr txBox="1">
            <a:spLocks noChangeArrowheads="1"/>
          </p:cNvSpPr>
          <p:nvPr/>
        </p:nvSpPr>
        <p:spPr bwMode="gray">
          <a:xfrm>
            <a:off x="3811588" y="2994025"/>
            <a:ext cx="354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2457" dir="9843276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2400" b="0">
                <a:solidFill>
                  <a:srgbClr val="FEFEFE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145419" name="AutoShape 11"/>
          <p:cNvSpPr>
            <a:spLocks noChangeArrowheads="1"/>
          </p:cNvSpPr>
          <p:nvPr/>
        </p:nvSpPr>
        <p:spPr bwMode="gray">
          <a:xfrm>
            <a:off x="4038600" y="38528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rgbClr val="FEFEF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99190" dir="2388334" algn="ctr" rotWithShape="0">
                    <a:srgbClr val="333333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44046" name="AutoShape 12"/>
          <p:cNvSpPr>
            <a:spLocks noChangeArrowheads="1"/>
          </p:cNvSpPr>
          <p:nvPr/>
        </p:nvSpPr>
        <p:spPr bwMode="gray">
          <a:xfrm>
            <a:off x="3657600" y="3733800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rgbClr val="FEFEF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63500" dir="2212194" algn="ctr" rotWithShape="0">
                    <a:srgbClr val="333333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47" name="Text Box 13"/>
          <p:cNvSpPr txBox="1">
            <a:spLocks noChangeArrowheads="1"/>
          </p:cNvSpPr>
          <p:nvPr/>
        </p:nvSpPr>
        <p:spPr bwMode="gray">
          <a:xfrm>
            <a:off x="4267200" y="3886200"/>
            <a:ext cx="3429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2400" dirty="0" err="1">
                <a:solidFill>
                  <a:srgbClr val="080808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EIGamal</a:t>
            </a:r>
            <a:endParaRPr lang="en-US" altLang="zh-CN" sz="2400" dirty="0">
              <a:solidFill>
                <a:srgbClr val="080808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48" name="Text Box 14"/>
          <p:cNvSpPr txBox="1">
            <a:spLocks noChangeArrowheads="1"/>
          </p:cNvSpPr>
          <p:nvPr/>
        </p:nvSpPr>
        <p:spPr bwMode="gray">
          <a:xfrm>
            <a:off x="3811588" y="3832225"/>
            <a:ext cx="354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2457" dir="9843276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2400" b="0">
                <a:solidFill>
                  <a:srgbClr val="FEFEFE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145423" name="AutoShape 15"/>
          <p:cNvSpPr>
            <a:spLocks noChangeArrowheads="1"/>
          </p:cNvSpPr>
          <p:nvPr/>
        </p:nvSpPr>
        <p:spPr bwMode="gray">
          <a:xfrm>
            <a:off x="4038600" y="47672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folHlink"/>
              </a:gs>
              <a:gs pos="50000">
                <a:schemeClr val="folHlink">
                  <a:gamma/>
                  <a:tint val="21176"/>
                  <a:invGamma/>
                </a:schemeClr>
              </a:gs>
              <a:gs pos="100000">
                <a:schemeClr val="folHlink"/>
              </a:gs>
            </a:gsLst>
            <a:lin ang="5400000" scaled="1"/>
          </a:gradFill>
          <a:ln w="12700" algn="ctr">
            <a:solidFill>
              <a:srgbClr val="FEFEF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99190" dir="2388334" algn="ctr" rotWithShape="0">
                    <a:srgbClr val="333333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44050" name="AutoShape 16"/>
          <p:cNvSpPr>
            <a:spLocks noChangeArrowheads="1"/>
          </p:cNvSpPr>
          <p:nvPr/>
        </p:nvSpPr>
        <p:spPr bwMode="gray">
          <a:xfrm>
            <a:off x="3657600" y="4648200"/>
            <a:ext cx="685800" cy="685800"/>
          </a:xfrm>
          <a:prstGeom prst="diamond">
            <a:avLst/>
          </a:prstGeom>
          <a:solidFill>
            <a:schemeClr val="folHlink"/>
          </a:solidFill>
          <a:ln w="25400" algn="ctr">
            <a:solidFill>
              <a:srgbClr val="FEFEF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63500" dir="2212194" algn="ctr" rotWithShape="0">
                    <a:srgbClr val="333333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51" name="Text Box 17"/>
          <p:cNvSpPr txBox="1">
            <a:spLocks noChangeArrowheads="1"/>
          </p:cNvSpPr>
          <p:nvPr/>
        </p:nvSpPr>
        <p:spPr bwMode="gray">
          <a:xfrm>
            <a:off x="4267200" y="4800600"/>
            <a:ext cx="3429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 sz="2400" dirty="0">
                <a:solidFill>
                  <a:srgbClr val="080808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椭圆曲线密码</a:t>
            </a:r>
          </a:p>
        </p:txBody>
      </p:sp>
      <p:sp>
        <p:nvSpPr>
          <p:cNvPr id="44052" name="Text Box 18"/>
          <p:cNvSpPr txBox="1">
            <a:spLocks noChangeArrowheads="1"/>
          </p:cNvSpPr>
          <p:nvPr/>
        </p:nvSpPr>
        <p:spPr bwMode="gray">
          <a:xfrm>
            <a:off x="3811588" y="4746625"/>
            <a:ext cx="354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2457" dir="9843276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2400" b="0">
                <a:solidFill>
                  <a:srgbClr val="FEFEFE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</a:p>
        </p:txBody>
      </p:sp>
    </p:spTree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WordArt 2"/>
          <p:cNvSpPr>
            <a:spLocks noChangeArrowheads="1" noChangeShapeType="1" noTextEdit="1"/>
          </p:cNvSpPr>
          <p:nvPr/>
        </p:nvSpPr>
        <p:spPr bwMode="blackWhite">
          <a:xfrm>
            <a:off x="3657600" y="2286001"/>
            <a:ext cx="4953000" cy="7207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5400" b="1" kern="10">
                <a:ln w="28575">
                  <a:solidFill>
                    <a:srgbClr val="FEFEFE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1"/>
                </a:gradFill>
                <a:effectLst>
                  <a:outerShdw dist="71842" dir="2700000" algn="ctr" rotWithShape="0">
                    <a:srgbClr val="080808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Thank You !</a:t>
            </a:r>
            <a:endParaRPr lang="zh-CN" altLang="en-US" sz="5400" b="1" kern="10">
              <a:ln w="28575">
                <a:solidFill>
                  <a:srgbClr val="FEFEFE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0" scaled="1"/>
              </a:gradFill>
              <a:effectLst>
                <a:outerShdw dist="71842" dir="2700000" algn="ctr" rotWithShape="0">
                  <a:srgbClr val="080808">
                    <a:alpha val="50000"/>
                  </a:srgbClr>
                </a:outerShdw>
              </a:effectLst>
              <a:latin typeface="Verdana" panose="020B0604030504040204" pitchFamily="34" charset="0"/>
            </a:endParaRP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zh-CN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8E76C8-BD97-40F2-B189-5366CBEDF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415203"/>
            <a:ext cx="9652000" cy="563562"/>
          </a:xfrm>
        </p:spPr>
        <p:txBody>
          <a:bodyPr/>
          <a:lstStyle/>
          <a:p>
            <a:r>
              <a:rPr lang="zh-CN" altLang="en-US" sz="3600" dirty="0">
                <a:latin typeface="Times New Roman" panose="02020603050405020304" pitchFamily="18" charset="0"/>
                <a:ea typeface="宋体" panose="02010600030101010101" pitchFamily="2" charset="-122"/>
              </a:rPr>
              <a:t>同余性质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3157AA-7C1F-4B3F-99B5-3E2EA2791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5410200"/>
            <a:ext cx="11176000" cy="914400"/>
          </a:xfrm>
        </p:spPr>
        <p:txBody>
          <a:bodyPr/>
          <a:lstStyle/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ca 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≡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PingFang SC"/>
              </a:rPr>
              <a:t>cb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(mod m),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等价于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PingFang SC"/>
              </a:rPr>
              <a:t>a≡b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(mod m</a:t>
            </a:r>
            <a:r>
              <a:rPr lang="en-US" altLang="zh-CN" b="0" i="0" dirty="0">
                <a:solidFill>
                  <a:srgbClr val="0070C0"/>
                </a:solidFill>
                <a:effectLst/>
                <a:latin typeface="PingFang SC"/>
              </a:rPr>
              <a:t>/(</a:t>
            </a:r>
            <a:r>
              <a:rPr lang="en-US" altLang="zh-CN" b="0" i="0" dirty="0" err="1">
                <a:solidFill>
                  <a:srgbClr val="0070C0"/>
                </a:solidFill>
                <a:effectLst/>
                <a:latin typeface="PingFang SC"/>
              </a:rPr>
              <a:t>c,m</a:t>
            </a:r>
            <a:r>
              <a:rPr lang="en-US" altLang="zh-CN" b="0" i="0" dirty="0">
                <a:solidFill>
                  <a:srgbClr val="0070C0"/>
                </a:solidFill>
                <a:effectLst/>
                <a:latin typeface="PingFang SC"/>
              </a:rPr>
              <a:t>)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)</a:t>
            </a:r>
            <a:endParaRPr lang="en-US" altLang="zh-CN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特别的当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 (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PingFang SC"/>
              </a:rPr>
              <a:t>m,c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)=1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时，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PingFang SC"/>
              </a:rPr>
              <a:t>ca≡cb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(mod m)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等价于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PingFang SC"/>
              </a:rPr>
              <a:t>a≡b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(mod m)</a:t>
            </a:r>
            <a:endParaRPr lang="en-US" altLang="zh-CN" b="0" i="0" dirty="0">
              <a:solidFill>
                <a:srgbClr val="333333"/>
              </a:solidFill>
              <a:effectLst/>
              <a:latin typeface="-apple-system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44B059-F2F1-45AB-9D10-A1313EB54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2024/4/22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7C7EF5-CA1F-435D-8D1A-8DEA32189E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8</a:t>
            </a:fld>
            <a:endParaRPr lang="en-US" altLang="zh-CN"/>
          </a:p>
        </p:txBody>
      </p:sp>
      <p:sp>
        <p:nvSpPr>
          <p:cNvPr id="6" name="文本框 1">
            <a:extLst>
              <a:ext uri="{FF2B5EF4-FFF2-40B4-BE49-F238E27FC236}">
                <a16:creationId xmlns:a16="http://schemas.microsoft.com/office/drawing/2014/main" id="{FD6BB300-DF4B-4BFB-ABA4-930BA970A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191491"/>
            <a:ext cx="7921625" cy="397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同余有以下性质：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(1)	       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与                  等价。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(2)	                          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，则                  。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(3)	            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，则                     。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(4)	            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                ，则                     。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(5)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如果                 ，    ，则                  。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(6)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如果                              ，                ，则                   。</a:t>
            </a:r>
          </a:p>
        </p:txBody>
      </p:sp>
      <p:graphicFrame>
        <p:nvGraphicFramePr>
          <p:cNvPr id="7" name="对象 3">
            <a:extLst>
              <a:ext uri="{FF2B5EF4-FFF2-40B4-BE49-F238E27FC236}">
                <a16:creationId xmlns:a16="http://schemas.microsoft.com/office/drawing/2014/main" id="{5EB50417-C4EB-4FE0-9DB7-1A3C6654B0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9126224"/>
              </p:ext>
            </p:extLst>
          </p:nvPr>
        </p:nvGraphicFramePr>
        <p:xfrm>
          <a:off x="1404937" y="1899516"/>
          <a:ext cx="963613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46" name="Equation" r:id="rId3" imgW="576252" imgH="281723" progId="Equation.DSMT4">
                  <p:embed/>
                </p:oleObj>
              </mc:Choice>
              <mc:Fallback>
                <p:oleObj name="Equation" r:id="rId3" imgW="576252" imgH="281723" progId="Equation.DSMT4">
                  <p:embed/>
                  <p:pic>
                    <p:nvPicPr>
                      <p:cNvPr id="51206" name="对象 3">
                        <a:extLst>
                          <a:ext uri="{FF2B5EF4-FFF2-40B4-BE49-F238E27FC236}">
                            <a16:creationId xmlns:a16="http://schemas.microsoft.com/office/drawing/2014/main" id="{FF7773FC-ED23-4D89-99A4-48A89F95BB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4937" y="1899516"/>
                        <a:ext cx="963613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5">
            <a:extLst>
              <a:ext uri="{FF2B5EF4-FFF2-40B4-BE49-F238E27FC236}">
                <a16:creationId xmlns:a16="http://schemas.microsoft.com/office/drawing/2014/main" id="{4B819EC0-FC9A-49C6-B118-354CE99AA2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6359255"/>
              </p:ext>
            </p:extLst>
          </p:nvPr>
        </p:nvGraphicFramePr>
        <p:xfrm>
          <a:off x="2765425" y="1964603"/>
          <a:ext cx="135890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47" name="Equation" r:id="rId5" imgW="690898" imgH="166327" progId="Equation.DSMT4">
                  <p:embed/>
                </p:oleObj>
              </mc:Choice>
              <mc:Fallback>
                <p:oleObj name="Equation" r:id="rId5" imgW="690898" imgH="166327" progId="Equation.DSMT4">
                  <p:embed/>
                  <p:pic>
                    <p:nvPicPr>
                      <p:cNvPr id="51207" name="对象 5">
                        <a:extLst>
                          <a:ext uri="{FF2B5EF4-FFF2-40B4-BE49-F238E27FC236}">
                            <a16:creationId xmlns:a16="http://schemas.microsoft.com/office/drawing/2014/main" id="{25B87A3F-E68E-45E2-AD1D-E73CB544004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5425" y="1964603"/>
                        <a:ext cx="135890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5A984B7C-E4C3-4E34-B5E0-1E98A29F49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019067"/>
              </p:ext>
            </p:extLst>
          </p:nvPr>
        </p:nvGraphicFramePr>
        <p:xfrm>
          <a:off x="1387475" y="2478953"/>
          <a:ext cx="2506662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48" name="Equation" r:id="rId7" imgW="1254400" imgH="192000" progId="Equation.DSMT4">
                  <p:embed/>
                </p:oleObj>
              </mc:Choice>
              <mc:Fallback>
                <p:oleObj name="Equation" r:id="rId7" imgW="1254400" imgH="192000" progId="Equation.DSMT4">
                  <p:embed/>
                  <p:pic>
                    <p:nvPicPr>
                      <p:cNvPr id="51208" name="对象 8">
                        <a:extLst>
                          <a:ext uri="{FF2B5EF4-FFF2-40B4-BE49-F238E27FC236}">
                            <a16:creationId xmlns:a16="http://schemas.microsoft.com/office/drawing/2014/main" id="{9DB587E4-8B0B-4456-BFE6-08B5E5EA47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7475" y="2478953"/>
                        <a:ext cx="2506662" cy="385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10">
            <a:extLst>
              <a:ext uri="{FF2B5EF4-FFF2-40B4-BE49-F238E27FC236}">
                <a16:creationId xmlns:a16="http://schemas.microsoft.com/office/drawing/2014/main" id="{3D6C7665-5FF1-4B60-8FA2-CD225BCC82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7897025"/>
              </p:ext>
            </p:extLst>
          </p:nvPr>
        </p:nvGraphicFramePr>
        <p:xfrm>
          <a:off x="4483100" y="2502766"/>
          <a:ext cx="1360487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49" name="Equation" r:id="rId9" imgW="690898" imgH="166327" progId="Equation.DSMT4">
                  <p:embed/>
                </p:oleObj>
              </mc:Choice>
              <mc:Fallback>
                <p:oleObj name="Equation" r:id="rId9" imgW="690898" imgH="166327" progId="Equation.DSMT4">
                  <p:embed/>
                  <p:pic>
                    <p:nvPicPr>
                      <p:cNvPr id="51209" name="对象 10">
                        <a:extLst>
                          <a:ext uri="{FF2B5EF4-FFF2-40B4-BE49-F238E27FC236}">
                            <a16:creationId xmlns:a16="http://schemas.microsoft.com/office/drawing/2014/main" id="{68210BA2-1906-4D51-86EA-DA9FD9F26D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3100" y="2502766"/>
                        <a:ext cx="1360487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2">
            <a:extLst>
              <a:ext uri="{FF2B5EF4-FFF2-40B4-BE49-F238E27FC236}">
                <a16:creationId xmlns:a16="http://schemas.microsoft.com/office/drawing/2014/main" id="{96FD3F02-CA26-4207-A8A2-8C9F931E6B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4698919"/>
              </p:ext>
            </p:extLst>
          </p:nvPr>
        </p:nvGraphicFramePr>
        <p:xfrm>
          <a:off x="1382712" y="3082203"/>
          <a:ext cx="1436688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50" name="Equation" r:id="rId10" imgW="690898" imgH="166327" progId="Equation.DSMT4">
                  <p:embed/>
                </p:oleObj>
              </mc:Choice>
              <mc:Fallback>
                <p:oleObj name="Equation" r:id="rId10" imgW="690898" imgH="166327" progId="Equation.DSMT4">
                  <p:embed/>
                  <p:pic>
                    <p:nvPicPr>
                      <p:cNvPr id="51210" name="对象 12">
                        <a:extLst>
                          <a:ext uri="{FF2B5EF4-FFF2-40B4-BE49-F238E27FC236}">
                            <a16:creationId xmlns:a16="http://schemas.microsoft.com/office/drawing/2014/main" id="{8787FA39-B93C-47A6-A458-9BD79D855E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2712" y="3082203"/>
                        <a:ext cx="1436688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4">
            <a:extLst>
              <a:ext uri="{FF2B5EF4-FFF2-40B4-BE49-F238E27FC236}">
                <a16:creationId xmlns:a16="http://schemas.microsoft.com/office/drawing/2014/main" id="{83F8F0BE-9082-4B33-87BB-03698F526F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0898050"/>
              </p:ext>
            </p:extLst>
          </p:nvPr>
        </p:nvGraphicFramePr>
        <p:xfrm>
          <a:off x="3538537" y="3077441"/>
          <a:ext cx="1422400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51" name="Equation" r:id="rId11" imgW="690898" imgH="166327" progId="Equation.DSMT4">
                  <p:embed/>
                </p:oleObj>
              </mc:Choice>
              <mc:Fallback>
                <p:oleObj name="Equation" r:id="rId11" imgW="690898" imgH="166327" progId="Equation.DSMT4">
                  <p:embed/>
                  <p:pic>
                    <p:nvPicPr>
                      <p:cNvPr id="51211" name="对象 14">
                        <a:extLst>
                          <a:ext uri="{FF2B5EF4-FFF2-40B4-BE49-F238E27FC236}">
                            <a16:creationId xmlns:a16="http://schemas.microsoft.com/office/drawing/2014/main" id="{1293CC4B-69F1-4BFB-BA76-38CE1C9E298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8537" y="3077441"/>
                        <a:ext cx="1422400" cy="334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6">
            <a:extLst>
              <a:ext uri="{FF2B5EF4-FFF2-40B4-BE49-F238E27FC236}">
                <a16:creationId xmlns:a16="http://schemas.microsoft.com/office/drawing/2014/main" id="{8D16934B-3737-437B-A189-5ADEB382FC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9263985"/>
              </p:ext>
            </p:extLst>
          </p:nvPr>
        </p:nvGraphicFramePr>
        <p:xfrm>
          <a:off x="1404937" y="3617191"/>
          <a:ext cx="1381125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52" name="Equation" r:id="rId13" imgW="690898" imgH="166327" progId="Equation.DSMT4">
                  <p:embed/>
                </p:oleObj>
              </mc:Choice>
              <mc:Fallback>
                <p:oleObj name="Equation" r:id="rId13" imgW="690898" imgH="166327" progId="Equation.DSMT4">
                  <p:embed/>
                  <p:pic>
                    <p:nvPicPr>
                      <p:cNvPr id="51212" name="对象 16">
                        <a:extLst>
                          <a:ext uri="{FF2B5EF4-FFF2-40B4-BE49-F238E27FC236}">
                            <a16:creationId xmlns:a16="http://schemas.microsoft.com/office/drawing/2014/main" id="{57239331-F452-44A8-99AD-01F57719CD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4937" y="3617191"/>
                        <a:ext cx="1381125" cy="325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8">
            <a:extLst>
              <a:ext uri="{FF2B5EF4-FFF2-40B4-BE49-F238E27FC236}">
                <a16:creationId xmlns:a16="http://schemas.microsoft.com/office/drawing/2014/main" id="{A62F5FE9-6024-43F0-9CCC-6F6E741912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2234968"/>
              </p:ext>
            </p:extLst>
          </p:nvPr>
        </p:nvGraphicFramePr>
        <p:xfrm>
          <a:off x="2952750" y="3617191"/>
          <a:ext cx="1365250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53" name="Equation" r:id="rId14" imgW="678103" imgH="166327" progId="Equation.DSMT4">
                  <p:embed/>
                </p:oleObj>
              </mc:Choice>
              <mc:Fallback>
                <p:oleObj name="Equation" r:id="rId14" imgW="678103" imgH="166327" progId="Equation.DSMT4">
                  <p:embed/>
                  <p:pic>
                    <p:nvPicPr>
                      <p:cNvPr id="51213" name="对象 18">
                        <a:extLst>
                          <a:ext uri="{FF2B5EF4-FFF2-40B4-BE49-F238E27FC236}">
                            <a16:creationId xmlns:a16="http://schemas.microsoft.com/office/drawing/2014/main" id="{1E74961B-2C68-42E2-A54D-FCC065553A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2750" y="3617191"/>
                        <a:ext cx="1365250" cy="325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20">
            <a:extLst>
              <a:ext uri="{FF2B5EF4-FFF2-40B4-BE49-F238E27FC236}">
                <a16:creationId xmlns:a16="http://schemas.microsoft.com/office/drawing/2014/main" id="{4CB5B2E4-D1AD-4A54-AA71-C53BC359E7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0094548"/>
              </p:ext>
            </p:extLst>
          </p:nvPr>
        </p:nvGraphicFramePr>
        <p:xfrm>
          <a:off x="5078412" y="3602903"/>
          <a:ext cx="1354138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54" name="Equation" r:id="rId16" imgW="690898" imgH="166327" progId="Equation.DSMT4">
                  <p:embed/>
                </p:oleObj>
              </mc:Choice>
              <mc:Fallback>
                <p:oleObj name="Equation" r:id="rId16" imgW="690898" imgH="166327" progId="Equation.DSMT4">
                  <p:embed/>
                  <p:pic>
                    <p:nvPicPr>
                      <p:cNvPr id="51214" name="对象 20">
                        <a:extLst>
                          <a:ext uri="{FF2B5EF4-FFF2-40B4-BE49-F238E27FC236}">
                            <a16:creationId xmlns:a16="http://schemas.microsoft.com/office/drawing/2014/main" id="{BD4B6002-387B-4E17-AE7D-C494413DF5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8412" y="3602903"/>
                        <a:ext cx="1354138" cy="319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23">
            <a:extLst>
              <a:ext uri="{FF2B5EF4-FFF2-40B4-BE49-F238E27FC236}">
                <a16:creationId xmlns:a16="http://schemas.microsoft.com/office/drawing/2014/main" id="{407408EC-A6D7-4112-AA88-8485D16443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9588914"/>
              </p:ext>
            </p:extLst>
          </p:nvPr>
        </p:nvGraphicFramePr>
        <p:xfrm>
          <a:off x="1987550" y="4158528"/>
          <a:ext cx="1265237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55" name="Equation" r:id="rId18" imgW="690898" imgH="166327" progId="Equation.DSMT4">
                  <p:embed/>
                </p:oleObj>
              </mc:Choice>
              <mc:Fallback>
                <p:oleObj name="Equation" r:id="rId18" imgW="690898" imgH="166327" progId="Equation.DSMT4">
                  <p:embed/>
                  <p:pic>
                    <p:nvPicPr>
                      <p:cNvPr id="51215" name="对象 23">
                        <a:extLst>
                          <a:ext uri="{FF2B5EF4-FFF2-40B4-BE49-F238E27FC236}">
                            <a16:creationId xmlns:a16="http://schemas.microsoft.com/office/drawing/2014/main" id="{0E47BCB3-D87E-4CE3-AE45-2DF71532262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7550" y="4158528"/>
                        <a:ext cx="1265237" cy="29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25">
            <a:extLst>
              <a:ext uri="{FF2B5EF4-FFF2-40B4-BE49-F238E27FC236}">
                <a16:creationId xmlns:a16="http://schemas.microsoft.com/office/drawing/2014/main" id="{09A2A5BA-D4D2-4F02-818D-0A5216B82E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7723632"/>
              </p:ext>
            </p:extLst>
          </p:nvPr>
        </p:nvGraphicFramePr>
        <p:xfrm>
          <a:off x="3486150" y="4145828"/>
          <a:ext cx="3937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56" name="Equation" r:id="rId19" imgW="273101" imgH="260096" progId="Equation.DSMT4">
                  <p:embed/>
                </p:oleObj>
              </mc:Choice>
              <mc:Fallback>
                <p:oleObj name="Equation" r:id="rId19" imgW="273101" imgH="260096" progId="Equation.DSMT4">
                  <p:embed/>
                  <p:pic>
                    <p:nvPicPr>
                      <p:cNvPr id="51216" name="对象 25">
                        <a:extLst>
                          <a:ext uri="{FF2B5EF4-FFF2-40B4-BE49-F238E27FC236}">
                            <a16:creationId xmlns:a16="http://schemas.microsoft.com/office/drawing/2014/main" id="{FCEB916F-0805-4142-B25A-A2FF6B2FC6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6150" y="4145828"/>
                        <a:ext cx="3937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27">
            <a:extLst>
              <a:ext uri="{FF2B5EF4-FFF2-40B4-BE49-F238E27FC236}">
                <a16:creationId xmlns:a16="http://schemas.microsoft.com/office/drawing/2014/main" id="{544D992C-E07F-45A1-A842-27BF1EEF74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0003468"/>
              </p:ext>
            </p:extLst>
          </p:nvPr>
        </p:nvGraphicFramePr>
        <p:xfrm>
          <a:off x="4530725" y="4158528"/>
          <a:ext cx="1312862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57" name="Equation" r:id="rId21" imgW="764988" imgH="178497" progId="Equation.DSMT4">
                  <p:embed/>
                </p:oleObj>
              </mc:Choice>
              <mc:Fallback>
                <p:oleObj name="Equation" r:id="rId21" imgW="764988" imgH="178497" progId="Equation.DSMT4">
                  <p:embed/>
                  <p:pic>
                    <p:nvPicPr>
                      <p:cNvPr id="51217" name="对象 27">
                        <a:extLst>
                          <a:ext uri="{FF2B5EF4-FFF2-40B4-BE49-F238E27FC236}">
                            <a16:creationId xmlns:a16="http://schemas.microsoft.com/office/drawing/2014/main" id="{40E2488E-0C66-421F-80B0-227FD69897C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0725" y="4158528"/>
                        <a:ext cx="1312862" cy="29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29">
            <a:extLst>
              <a:ext uri="{FF2B5EF4-FFF2-40B4-BE49-F238E27FC236}">
                <a16:creationId xmlns:a16="http://schemas.microsoft.com/office/drawing/2014/main" id="{F11F2A74-E8B5-4E13-8E25-0F7887CD76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185960"/>
              </p:ext>
            </p:extLst>
          </p:nvPr>
        </p:nvGraphicFramePr>
        <p:xfrm>
          <a:off x="1987550" y="4647478"/>
          <a:ext cx="2330450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58" name="Equation" r:id="rId23" imgW="1497950" imgH="253890" progId="Equation.DSMT4">
                  <p:embed/>
                </p:oleObj>
              </mc:Choice>
              <mc:Fallback>
                <p:oleObj name="Equation" r:id="rId23" imgW="1497950" imgH="253890" progId="Equation.DSMT4">
                  <p:embed/>
                  <p:pic>
                    <p:nvPicPr>
                      <p:cNvPr id="51218" name="对象 29">
                        <a:extLst>
                          <a:ext uri="{FF2B5EF4-FFF2-40B4-BE49-F238E27FC236}">
                            <a16:creationId xmlns:a16="http://schemas.microsoft.com/office/drawing/2014/main" id="{DDC2F3AE-5085-4E7E-9836-AB74577BA3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7550" y="4647478"/>
                        <a:ext cx="2330450" cy="39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31">
            <a:extLst>
              <a:ext uri="{FF2B5EF4-FFF2-40B4-BE49-F238E27FC236}">
                <a16:creationId xmlns:a16="http://schemas.microsoft.com/office/drawing/2014/main" id="{A2BCCCF9-A1BD-47AE-AE90-241406DAC6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5853595"/>
              </p:ext>
            </p:extLst>
          </p:nvPr>
        </p:nvGraphicFramePr>
        <p:xfrm>
          <a:off x="4384675" y="4661766"/>
          <a:ext cx="1385887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59" name="Equation" r:id="rId25" imgW="901795" imgH="253900" progId="Equation.DSMT4">
                  <p:embed/>
                </p:oleObj>
              </mc:Choice>
              <mc:Fallback>
                <p:oleObj name="Equation" r:id="rId25" imgW="901795" imgH="253900" progId="Equation.DSMT4">
                  <p:embed/>
                  <p:pic>
                    <p:nvPicPr>
                      <p:cNvPr id="51219" name="对象 31">
                        <a:extLst>
                          <a:ext uri="{FF2B5EF4-FFF2-40B4-BE49-F238E27FC236}">
                            <a16:creationId xmlns:a16="http://schemas.microsoft.com/office/drawing/2014/main" id="{D537CF4E-D07E-4308-A0A1-C7DFD65F1A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4675" y="4661766"/>
                        <a:ext cx="1385887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33">
            <a:extLst>
              <a:ext uri="{FF2B5EF4-FFF2-40B4-BE49-F238E27FC236}">
                <a16:creationId xmlns:a16="http://schemas.microsoft.com/office/drawing/2014/main" id="{246C5F7A-50CC-4ADF-B5EC-8A11D85112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2013414"/>
              </p:ext>
            </p:extLst>
          </p:nvPr>
        </p:nvGraphicFramePr>
        <p:xfrm>
          <a:off x="6384925" y="4661766"/>
          <a:ext cx="1460500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60" name="Equation" r:id="rId27" imgW="767329" imgH="179043" progId="Equation.DSMT4">
                  <p:embed/>
                </p:oleObj>
              </mc:Choice>
              <mc:Fallback>
                <p:oleObj name="Equation" r:id="rId27" imgW="767329" imgH="179043" progId="Equation.DSMT4">
                  <p:embed/>
                  <p:pic>
                    <p:nvPicPr>
                      <p:cNvPr id="51220" name="对象 33">
                        <a:extLst>
                          <a:ext uri="{FF2B5EF4-FFF2-40B4-BE49-F238E27FC236}">
                            <a16:creationId xmlns:a16="http://schemas.microsoft.com/office/drawing/2014/main" id="{12A30410-A862-404E-948D-9A9F560010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4925" y="4661766"/>
                        <a:ext cx="1460500" cy="328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object 8">
            <a:extLst>
              <a:ext uri="{FF2B5EF4-FFF2-40B4-BE49-F238E27FC236}">
                <a16:creationId xmlns:a16="http://schemas.microsoft.com/office/drawing/2014/main" id="{44AEFF6B-DDA4-4FE6-9BCA-315363161459}"/>
              </a:ext>
            </a:extLst>
          </p:cNvPr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30530" y="398967"/>
            <a:ext cx="313944" cy="656844"/>
          </a:xfrm>
          <a:prstGeom prst="rect">
            <a:avLst/>
          </a:prstGeom>
        </p:spPr>
      </p:pic>
      <p:sp>
        <p:nvSpPr>
          <p:cNvPr id="23" name="object 9">
            <a:extLst>
              <a:ext uri="{FF2B5EF4-FFF2-40B4-BE49-F238E27FC236}">
                <a16:creationId xmlns:a16="http://schemas.microsoft.com/office/drawing/2014/main" id="{54F33C10-DA00-4EE4-AB04-B68C79551849}"/>
              </a:ext>
            </a:extLst>
          </p:cNvPr>
          <p:cNvSpPr/>
          <p:nvPr/>
        </p:nvSpPr>
        <p:spPr>
          <a:xfrm>
            <a:off x="838200" y="1077909"/>
            <a:ext cx="6778625" cy="0"/>
          </a:xfrm>
          <a:custGeom>
            <a:avLst/>
            <a:gdLst/>
            <a:ahLst/>
            <a:cxnLst/>
            <a:rect l="l" t="t" r="r" b="b"/>
            <a:pathLst>
              <a:path w="6778625">
                <a:moveTo>
                  <a:pt x="0" y="0"/>
                </a:moveTo>
                <a:lnTo>
                  <a:pt x="6778625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>
            <a:defPPr>
              <a:defRPr kern="0"/>
            </a:defPPr>
          </a:lstStyle>
          <a:p>
            <a:endParaRPr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5469E31-6682-4B97-9B60-48E4DB782961}"/>
              </a:ext>
            </a:extLst>
          </p:cNvPr>
          <p:cNvSpPr txBox="1"/>
          <p:nvPr/>
        </p:nvSpPr>
        <p:spPr>
          <a:xfrm>
            <a:off x="7616825" y="1710791"/>
            <a:ext cx="389182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v"/>
              <a:defRPr sz="2800" b="1">
                <a:latin typeface="+mn-lt"/>
                <a:ea typeface="+mn-ea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 dirty="0"/>
              <a:t>同余是一种等价关系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402F4BC-7D93-45C4-8EBC-BD3EB60CD443}"/>
              </a:ext>
            </a:extLst>
          </p:cNvPr>
          <p:cNvSpPr txBox="1"/>
          <p:nvPr/>
        </p:nvSpPr>
        <p:spPr>
          <a:xfrm>
            <a:off x="7661274" y="2562727"/>
            <a:ext cx="4292600" cy="631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342900" indent="-342900" eaLnBrk="0" hangingPunct="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v"/>
              <a:defRPr sz="2800" b="1">
                <a:latin typeface="+mn-lt"/>
                <a:ea typeface="+mn-ea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 dirty="0"/>
              <a:t>同余式可以相加，相乘</a:t>
            </a:r>
          </a:p>
        </p:txBody>
      </p:sp>
    </p:spTree>
    <p:extLst>
      <p:ext uri="{BB962C8B-B14F-4D97-AF65-F5344CB8AC3E}">
        <p14:creationId xmlns:p14="http://schemas.microsoft.com/office/powerpoint/2010/main" val="400342661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93EA69-25C7-4023-939B-C4DD1AE09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31" y="366061"/>
            <a:ext cx="9652000" cy="563562"/>
          </a:xfrm>
        </p:spPr>
        <p:txBody>
          <a:bodyPr/>
          <a:lstStyle/>
          <a:p>
            <a:r>
              <a:rPr lang="zh-CN" altLang="en-US" sz="3600" dirty="0">
                <a:latin typeface="Times New Roman" panose="02020603050405020304" pitchFamily="18" charset="0"/>
                <a:ea typeface="宋体" panose="02010600030101010101" pitchFamily="2" charset="-122"/>
              </a:rPr>
              <a:t>同余性质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47AEED-8BD8-4DA5-A236-6F9A6093A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5029200"/>
            <a:ext cx="11176000" cy="12954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1C5288-31C6-43C4-93B2-A5E53D07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6501A4-0232-46B4-A544-D7F9EAD922BF}" type="datetime1">
              <a:rPr lang="zh-CN" altLang="en-US" smtClean="0"/>
              <a:pPr>
                <a:defRPr/>
              </a:pPr>
              <a:t>2024/4/22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F91D598-6AF3-4D3E-878D-237B29E6EB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9F655-9AA2-4BC9-AAF1-1C184E14E187}" type="slidenum">
              <a:rPr lang="en-US" altLang="zh-CN" smtClean="0"/>
              <a:pPr/>
              <a:t>9</a:t>
            </a:fld>
            <a:endParaRPr lang="en-US" altLang="zh-CN"/>
          </a:p>
        </p:txBody>
      </p:sp>
      <p:sp>
        <p:nvSpPr>
          <p:cNvPr id="6" name="文本框 6">
            <a:extLst>
              <a:ext uri="{FF2B5EF4-FFF2-40B4-BE49-F238E27FC236}">
                <a16:creationId xmlns:a16="http://schemas.microsoft.com/office/drawing/2014/main" id="{FBDB1719-AD6C-4A06-ABB7-9A6ACD1AD6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1196975"/>
            <a:ext cx="7848600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证明：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(5)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由                    及        ，得              ，             。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(6)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由                    得                ，即           是                   的公倍数，所以               。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从以上性质易知，同余类中的每一元素都可作为这个同余类的表示元素。</a:t>
            </a:r>
          </a:p>
          <a:p>
            <a:pPr>
              <a:spcBef>
                <a:spcPct val="0"/>
              </a:spcBef>
              <a:buFontTx/>
              <a:buNone/>
            </a:pPr>
            <a:endParaRPr lang="zh-CN" altLang="en-US" sz="2400" dirty="0">
              <a:solidFill>
                <a:srgbClr val="FF0066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7" name="对象 34">
            <a:extLst>
              <a:ext uri="{FF2B5EF4-FFF2-40B4-BE49-F238E27FC236}">
                <a16:creationId xmlns:a16="http://schemas.microsoft.com/office/drawing/2014/main" id="{FF3823E4-38B8-4ECD-A352-DB8229CC08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52575" y="1933575"/>
          <a:ext cx="1435100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31" name="Equation" r:id="rId3" imgW="690898" imgH="166327" progId="Equation.DSMT4">
                  <p:embed/>
                </p:oleObj>
              </mc:Choice>
              <mc:Fallback>
                <p:oleObj name="Equation" r:id="rId3" imgW="690898" imgH="166327" progId="Equation.DSMT4">
                  <p:embed/>
                  <p:pic>
                    <p:nvPicPr>
                      <p:cNvPr id="52242" name="对象 34">
                        <a:extLst>
                          <a:ext uri="{FF2B5EF4-FFF2-40B4-BE49-F238E27FC236}">
                            <a16:creationId xmlns:a16="http://schemas.microsoft.com/office/drawing/2014/main" id="{34AB6442-8436-4180-B283-F964F0437C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2575" y="1933575"/>
                        <a:ext cx="1435100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35">
            <a:extLst>
              <a:ext uri="{FF2B5EF4-FFF2-40B4-BE49-F238E27FC236}">
                <a16:creationId xmlns:a16="http://schemas.microsoft.com/office/drawing/2014/main" id="{2AB8F4CE-C5A7-4874-BC0F-45FE489C09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24238" y="1866900"/>
          <a:ext cx="46990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32" name="Equation" r:id="rId5" imgW="273101" imgH="260096" progId="Equation.DSMT4">
                  <p:embed/>
                </p:oleObj>
              </mc:Choice>
              <mc:Fallback>
                <p:oleObj name="Equation" r:id="rId5" imgW="273101" imgH="260096" progId="Equation.DSMT4">
                  <p:embed/>
                  <p:pic>
                    <p:nvPicPr>
                      <p:cNvPr id="52243" name="对象 35">
                        <a:extLst>
                          <a:ext uri="{FF2B5EF4-FFF2-40B4-BE49-F238E27FC236}">
                            <a16:creationId xmlns:a16="http://schemas.microsoft.com/office/drawing/2014/main" id="{602FFFF7-0F7B-47DE-BC59-AC95967E89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4238" y="1866900"/>
                        <a:ext cx="469900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37">
            <a:extLst>
              <a:ext uri="{FF2B5EF4-FFF2-40B4-BE49-F238E27FC236}">
                <a16:creationId xmlns:a16="http://schemas.microsoft.com/office/drawing/2014/main" id="{3F4FAA1F-D34C-40FF-B15E-AD27DDBC4D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0" y="1866900"/>
          <a:ext cx="96837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33" name="Equation" r:id="rId7" imgW="576252" imgH="281723" progId="Equation.DSMT4">
                  <p:embed/>
                </p:oleObj>
              </mc:Choice>
              <mc:Fallback>
                <p:oleObj name="Equation" r:id="rId7" imgW="576252" imgH="281723" progId="Equation.DSMT4">
                  <p:embed/>
                  <p:pic>
                    <p:nvPicPr>
                      <p:cNvPr id="52245" name="对象 37">
                        <a:extLst>
                          <a:ext uri="{FF2B5EF4-FFF2-40B4-BE49-F238E27FC236}">
                            <a16:creationId xmlns:a16="http://schemas.microsoft.com/office/drawing/2014/main" id="{66C0C707-5CB2-45E0-B401-638E59AC00D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866900"/>
                        <a:ext cx="968375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39">
            <a:extLst>
              <a:ext uri="{FF2B5EF4-FFF2-40B4-BE49-F238E27FC236}">
                <a16:creationId xmlns:a16="http://schemas.microsoft.com/office/drawing/2014/main" id="{9701D1D0-D03B-4870-9D31-DC254354054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99138" y="1893888"/>
          <a:ext cx="957262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34" name="Equation" r:id="rId9" imgW="589058" imgH="281723" progId="Equation.DSMT4">
                  <p:embed/>
                </p:oleObj>
              </mc:Choice>
              <mc:Fallback>
                <p:oleObj name="Equation" r:id="rId9" imgW="589058" imgH="281723" progId="Equation.DSMT4">
                  <p:embed/>
                  <p:pic>
                    <p:nvPicPr>
                      <p:cNvPr id="52247" name="对象 39">
                        <a:extLst>
                          <a:ext uri="{FF2B5EF4-FFF2-40B4-BE49-F238E27FC236}">
                            <a16:creationId xmlns:a16="http://schemas.microsoft.com/office/drawing/2014/main" id="{C958D39F-B1F9-4F46-B297-58ED6E0C1C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9138" y="1893888"/>
                        <a:ext cx="957262" cy="45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41">
            <a:extLst>
              <a:ext uri="{FF2B5EF4-FFF2-40B4-BE49-F238E27FC236}">
                <a16:creationId xmlns:a16="http://schemas.microsoft.com/office/drawing/2014/main" id="{FE582459-9FDD-49FC-ABF0-ECE31FF653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52575" y="2463800"/>
          <a:ext cx="1435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35" name="Equation" r:id="rId11" imgW="768000" imgH="230400" progId="Equation.DSMT4">
                  <p:embed/>
                </p:oleObj>
              </mc:Choice>
              <mc:Fallback>
                <p:oleObj name="Equation" r:id="rId11" imgW="768000" imgH="230400" progId="Equation.DSMT4">
                  <p:embed/>
                  <p:pic>
                    <p:nvPicPr>
                      <p:cNvPr id="52249" name="对象 41">
                        <a:extLst>
                          <a:ext uri="{FF2B5EF4-FFF2-40B4-BE49-F238E27FC236}">
                            <a16:creationId xmlns:a16="http://schemas.microsoft.com/office/drawing/2014/main" id="{340DC877-6387-4474-B0C4-4831F396979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2575" y="2463800"/>
                        <a:ext cx="14351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43">
            <a:extLst>
              <a:ext uri="{FF2B5EF4-FFF2-40B4-BE49-F238E27FC236}">
                <a16:creationId xmlns:a16="http://schemas.microsoft.com/office/drawing/2014/main" id="{97A12876-4CD9-4310-AEA7-10895F7459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54400" y="2427288"/>
          <a:ext cx="113347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36" name="Equation" r:id="rId13" imgW="614938" imgH="281847" progId="Equation.DSMT4">
                  <p:embed/>
                </p:oleObj>
              </mc:Choice>
              <mc:Fallback>
                <p:oleObj name="Equation" r:id="rId13" imgW="614938" imgH="281847" progId="Equation.DSMT4">
                  <p:embed/>
                  <p:pic>
                    <p:nvPicPr>
                      <p:cNvPr id="52251" name="对象 43">
                        <a:extLst>
                          <a:ext uri="{FF2B5EF4-FFF2-40B4-BE49-F238E27FC236}">
                            <a16:creationId xmlns:a16="http://schemas.microsoft.com/office/drawing/2014/main" id="{CB8E50B2-1E97-4407-82A3-46F519F50C5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4400" y="2427288"/>
                        <a:ext cx="1133475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45">
            <a:extLst>
              <a:ext uri="{FF2B5EF4-FFF2-40B4-BE49-F238E27FC236}">
                <a16:creationId xmlns:a16="http://schemas.microsoft.com/office/drawing/2014/main" id="{BCE4660E-1596-4AF2-80EC-04B17BFAFA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87963" y="2463800"/>
          <a:ext cx="719137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37" name="Equation" r:id="rId15" imgW="330380" imgH="177620" progId="Equation.DSMT4">
                  <p:embed/>
                </p:oleObj>
              </mc:Choice>
              <mc:Fallback>
                <p:oleObj name="Equation" r:id="rId15" imgW="330380" imgH="177620" progId="Equation.DSMT4">
                  <p:embed/>
                  <p:pic>
                    <p:nvPicPr>
                      <p:cNvPr id="52253" name="对象 45">
                        <a:extLst>
                          <a:ext uri="{FF2B5EF4-FFF2-40B4-BE49-F238E27FC236}">
                            <a16:creationId xmlns:a16="http://schemas.microsoft.com/office/drawing/2014/main" id="{209D9CE1-C988-4761-A064-6F888360F7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7963" y="2463800"/>
                        <a:ext cx="719137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47">
            <a:extLst>
              <a:ext uri="{FF2B5EF4-FFF2-40B4-BE49-F238E27FC236}">
                <a16:creationId xmlns:a16="http://schemas.microsoft.com/office/drawing/2014/main" id="{265C95ED-D276-4173-82D1-5BFE83979F24}"/>
              </a:ext>
            </a:extLst>
          </p:cNvPr>
          <p:cNvGraphicFramePr>
            <a:graphicFrameLocks/>
          </p:cNvGraphicFramePr>
          <p:nvPr/>
        </p:nvGraphicFramePr>
        <p:xfrm>
          <a:off x="6443663" y="2427288"/>
          <a:ext cx="1296987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38" name="Equation" r:id="rId17" imgW="545760" imgH="228600" progId="Equation.DSMT4">
                  <p:embed/>
                </p:oleObj>
              </mc:Choice>
              <mc:Fallback>
                <p:oleObj name="Equation" r:id="rId17" imgW="545760" imgH="228600" progId="Equation.DSMT4">
                  <p:embed/>
                  <p:pic>
                    <p:nvPicPr>
                      <p:cNvPr id="52255" name="对象 47">
                        <a:extLst>
                          <a:ext uri="{FF2B5EF4-FFF2-40B4-BE49-F238E27FC236}">
                            <a16:creationId xmlns:a16="http://schemas.microsoft.com/office/drawing/2014/main" id="{36A21990-B576-4476-90C2-F3DBB24A9987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3663" y="2427288"/>
                        <a:ext cx="1296987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49">
            <a:extLst>
              <a:ext uri="{FF2B5EF4-FFF2-40B4-BE49-F238E27FC236}">
                <a16:creationId xmlns:a16="http://schemas.microsoft.com/office/drawing/2014/main" id="{0C99A520-C08F-4923-AC6E-1F13E9D64B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03475" y="2941638"/>
          <a:ext cx="1050925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39" name="Equation" r:id="rId19" imgW="589058" imgH="281723" progId="Equation.DSMT4">
                  <p:embed/>
                </p:oleObj>
              </mc:Choice>
              <mc:Fallback>
                <p:oleObj name="Equation" r:id="rId19" imgW="589058" imgH="281723" progId="Equation.DSMT4">
                  <p:embed/>
                  <p:pic>
                    <p:nvPicPr>
                      <p:cNvPr id="52257" name="对象 49">
                        <a:extLst>
                          <a:ext uri="{FF2B5EF4-FFF2-40B4-BE49-F238E27FC236}">
                            <a16:creationId xmlns:a16="http://schemas.microsoft.com/office/drawing/2014/main" id="{ED10E49B-8267-47A1-9649-65D520D7C15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3475" y="2941638"/>
                        <a:ext cx="1050925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object 8">
            <a:extLst>
              <a:ext uri="{FF2B5EF4-FFF2-40B4-BE49-F238E27FC236}">
                <a16:creationId xmlns:a16="http://schemas.microsoft.com/office/drawing/2014/main" id="{76A68E23-460B-45DD-833D-7138420F32E6}"/>
              </a:ext>
            </a:extLst>
          </p:cNvPr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30530" y="398967"/>
            <a:ext cx="313944" cy="656844"/>
          </a:xfrm>
          <a:prstGeom prst="rect">
            <a:avLst/>
          </a:prstGeom>
        </p:spPr>
      </p:pic>
      <p:sp>
        <p:nvSpPr>
          <p:cNvPr id="19" name="object 9">
            <a:extLst>
              <a:ext uri="{FF2B5EF4-FFF2-40B4-BE49-F238E27FC236}">
                <a16:creationId xmlns:a16="http://schemas.microsoft.com/office/drawing/2014/main" id="{B5D287F3-037F-4DE4-B03C-D70B6170B448}"/>
              </a:ext>
            </a:extLst>
          </p:cNvPr>
          <p:cNvSpPr/>
          <p:nvPr/>
        </p:nvSpPr>
        <p:spPr>
          <a:xfrm>
            <a:off x="838200" y="1077909"/>
            <a:ext cx="6778625" cy="0"/>
          </a:xfrm>
          <a:custGeom>
            <a:avLst/>
            <a:gdLst/>
            <a:ahLst/>
            <a:cxnLst/>
            <a:rect l="l" t="t" r="r" b="b"/>
            <a:pathLst>
              <a:path w="6778625">
                <a:moveTo>
                  <a:pt x="0" y="0"/>
                </a:moveTo>
                <a:lnTo>
                  <a:pt x="6778625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>
            <a:defPPr>
              <a:defRPr kern="0"/>
            </a:def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651666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F030TGp">
  <a:themeElements>
    <a:clrScheme name="F030TGp 3">
      <a:dk1>
        <a:srgbClr val="000066"/>
      </a:dk1>
      <a:lt1>
        <a:srgbClr val="FFFFFF"/>
      </a:lt1>
      <a:dk2>
        <a:srgbClr val="1C74CC"/>
      </a:dk2>
      <a:lt2>
        <a:srgbClr val="B2B2B2"/>
      </a:lt2>
      <a:accent1>
        <a:srgbClr val="A2CCFA"/>
      </a:accent1>
      <a:accent2>
        <a:srgbClr val="E26052"/>
      </a:accent2>
      <a:accent3>
        <a:srgbClr val="FFFFFF"/>
      </a:accent3>
      <a:accent4>
        <a:srgbClr val="000056"/>
      </a:accent4>
      <a:accent5>
        <a:srgbClr val="CEE2FC"/>
      </a:accent5>
      <a:accent6>
        <a:srgbClr val="CD5649"/>
      </a:accent6>
      <a:hlink>
        <a:srgbClr val="3FA3DB"/>
      </a:hlink>
      <a:folHlink>
        <a:srgbClr val="2C98A0"/>
      </a:folHlink>
    </a:clrScheme>
    <a:fontScheme name="F030TGp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F030TGp 1">
        <a:dk1>
          <a:srgbClr val="000066"/>
        </a:dk1>
        <a:lt1>
          <a:srgbClr val="FFFFFF"/>
        </a:lt1>
        <a:dk2>
          <a:srgbClr val="1EA491"/>
        </a:dk2>
        <a:lt2>
          <a:srgbClr val="B2B2B2"/>
        </a:lt2>
        <a:accent1>
          <a:srgbClr val="A3D5A8"/>
        </a:accent1>
        <a:accent2>
          <a:srgbClr val="99CC00"/>
        </a:accent2>
        <a:accent3>
          <a:srgbClr val="FFFFFF"/>
        </a:accent3>
        <a:accent4>
          <a:srgbClr val="000056"/>
        </a:accent4>
        <a:accent5>
          <a:srgbClr val="CEE7D1"/>
        </a:accent5>
        <a:accent6>
          <a:srgbClr val="8AB900"/>
        </a:accent6>
        <a:hlink>
          <a:srgbClr val="6CAE87"/>
        </a:hlink>
        <a:folHlink>
          <a:srgbClr val="386B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030TGp 2">
        <a:dk1>
          <a:srgbClr val="000066"/>
        </a:dk1>
        <a:lt1>
          <a:srgbClr val="FFFFFF"/>
        </a:lt1>
        <a:dk2>
          <a:srgbClr val="1074A6"/>
        </a:dk2>
        <a:lt2>
          <a:srgbClr val="B2B2B2"/>
        </a:lt2>
        <a:accent1>
          <a:srgbClr val="96DAF2"/>
        </a:accent1>
        <a:accent2>
          <a:srgbClr val="D98E5B"/>
        </a:accent2>
        <a:accent3>
          <a:srgbClr val="FFFFFF"/>
        </a:accent3>
        <a:accent4>
          <a:srgbClr val="000056"/>
        </a:accent4>
        <a:accent5>
          <a:srgbClr val="C9EAF7"/>
        </a:accent5>
        <a:accent6>
          <a:srgbClr val="C48052"/>
        </a:accent6>
        <a:hlink>
          <a:srgbClr val="6847D3"/>
        </a:hlink>
        <a:folHlink>
          <a:srgbClr val="00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030TGp 3">
        <a:dk1>
          <a:srgbClr val="000066"/>
        </a:dk1>
        <a:lt1>
          <a:srgbClr val="FFFFFF"/>
        </a:lt1>
        <a:dk2>
          <a:srgbClr val="1C74CC"/>
        </a:dk2>
        <a:lt2>
          <a:srgbClr val="B2B2B2"/>
        </a:lt2>
        <a:accent1>
          <a:srgbClr val="A2CCFA"/>
        </a:accent1>
        <a:accent2>
          <a:srgbClr val="E26052"/>
        </a:accent2>
        <a:accent3>
          <a:srgbClr val="FFFFFF"/>
        </a:accent3>
        <a:accent4>
          <a:srgbClr val="000056"/>
        </a:accent4>
        <a:accent5>
          <a:srgbClr val="CEE2FC"/>
        </a:accent5>
        <a:accent6>
          <a:srgbClr val="CD5649"/>
        </a:accent6>
        <a:hlink>
          <a:srgbClr val="3FA3DB"/>
        </a:hlink>
        <a:folHlink>
          <a:srgbClr val="2C98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008TGp_BizCom_light">
  <a:themeElements>
    <a:clrScheme name="008TGp_BizCom_light 3">
      <a:dk1>
        <a:srgbClr val="1D528D"/>
      </a:dk1>
      <a:lt1>
        <a:srgbClr val="FFFFFF"/>
      </a:lt1>
      <a:dk2>
        <a:srgbClr val="000000"/>
      </a:dk2>
      <a:lt2>
        <a:srgbClr val="DDDDDD"/>
      </a:lt2>
      <a:accent1>
        <a:srgbClr val="3AABDE"/>
      </a:accent1>
      <a:accent2>
        <a:srgbClr val="FF6600"/>
      </a:accent2>
      <a:accent3>
        <a:srgbClr val="FFFFFF"/>
      </a:accent3>
      <a:accent4>
        <a:srgbClr val="174578"/>
      </a:accent4>
      <a:accent5>
        <a:srgbClr val="AED2EC"/>
      </a:accent5>
      <a:accent6>
        <a:srgbClr val="E75C00"/>
      </a:accent6>
      <a:hlink>
        <a:srgbClr val="6666FF"/>
      </a:hlink>
      <a:folHlink>
        <a:srgbClr val="969696"/>
      </a:folHlink>
    </a:clrScheme>
    <a:fontScheme name="008TGp_BizCom_ligh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008TGp_BizCom_light 1">
        <a:dk1>
          <a:srgbClr val="666699"/>
        </a:dk1>
        <a:lt1>
          <a:srgbClr val="FFFFFF"/>
        </a:lt1>
        <a:dk2>
          <a:srgbClr val="000000"/>
        </a:dk2>
        <a:lt2>
          <a:srgbClr val="F7F4D5"/>
        </a:lt2>
        <a:accent1>
          <a:srgbClr val="72B88E"/>
        </a:accent1>
        <a:accent2>
          <a:srgbClr val="C78DD7"/>
        </a:accent2>
        <a:accent3>
          <a:srgbClr val="FFFFFF"/>
        </a:accent3>
        <a:accent4>
          <a:srgbClr val="565682"/>
        </a:accent4>
        <a:accent5>
          <a:srgbClr val="BCD8C6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8TGp_BizCom_light 2">
        <a:dk1>
          <a:srgbClr val="29698D"/>
        </a:dk1>
        <a:lt1>
          <a:srgbClr val="FFFFFF"/>
        </a:lt1>
        <a:dk2>
          <a:srgbClr val="000000"/>
        </a:dk2>
        <a:lt2>
          <a:srgbClr val="D6E1E2"/>
        </a:lt2>
        <a:accent1>
          <a:srgbClr val="458F8F"/>
        </a:accent1>
        <a:accent2>
          <a:srgbClr val="CCCC00"/>
        </a:accent2>
        <a:accent3>
          <a:srgbClr val="FFFFFF"/>
        </a:accent3>
        <a:accent4>
          <a:srgbClr val="215978"/>
        </a:accent4>
        <a:accent5>
          <a:srgbClr val="B0C6C6"/>
        </a:accent5>
        <a:accent6>
          <a:srgbClr val="B9B900"/>
        </a:accent6>
        <a:hlink>
          <a:srgbClr val="33CC33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8TGp_BizCom_light 3">
        <a:dk1>
          <a:srgbClr val="1D528D"/>
        </a:dk1>
        <a:lt1>
          <a:srgbClr val="FFFFFF"/>
        </a:lt1>
        <a:dk2>
          <a:srgbClr val="000000"/>
        </a:dk2>
        <a:lt2>
          <a:srgbClr val="DDDDDD"/>
        </a:lt2>
        <a:accent1>
          <a:srgbClr val="3AABDE"/>
        </a:accent1>
        <a:accent2>
          <a:srgbClr val="FF6600"/>
        </a:accent2>
        <a:accent3>
          <a:srgbClr val="FFFFFF"/>
        </a:accent3>
        <a:accent4>
          <a:srgbClr val="174578"/>
        </a:accent4>
        <a:accent5>
          <a:srgbClr val="AED2EC"/>
        </a:accent5>
        <a:accent6>
          <a:srgbClr val="E75C00"/>
        </a:accent6>
        <a:hlink>
          <a:srgbClr val="6666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047tgp_simple_3color_v2">
  <a:themeElements>
    <a:clrScheme name="047tgp_simple_3color_v2 1">
      <a:dk1>
        <a:srgbClr val="000000"/>
      </a:dk1>
      <a:lt1>
        <a:srgbClr val="FFFFFF"/>
      </a:lt1>
      <a:dk2>
        <a:srgbClr val="2C648E"/>
      </a:dk2>
      <a:lt2>
        <a:srgbClr val="79D3E5"/>
      </a:lt2>
      <a:accent1>
        <a:srgbClr val="5AB14B"/>
      </a:accent1>
      <a:accent2>
        <a:srgbClr val="2F7ADF"/>
      </a:accent2>
      <a:accent3>
        <a:srgbClr val="ACB8C6"/>
      </a:accent3>
      <a:accent4>
        <a:srgbClr val="DADADA"/>
      </a:accent4>
      <a:accent5>
        <a:srgbClr val="B5D5B1"/>
      </a:accent5>
      <a:accent6>
        <a:srgbClr val="2A6ECA"/>
      </a:accent6>
      <a:hlink>
        <a:srgbClr val="8A52C8"/>
      </a:hlink>
      <a:folHlink>
        <a:srgbClr val="DD8739"/>
      </a:folHlink>
    </a:clrScheme>
    <a:fontScheme name="047tgp_simple_3color_v2">
      <a:majorFont>
        <a:latin typeface="Verdana"/>
        <a:ea typeface=""/>
        <a:cs typeface=""/>
      </a:majorFont>
      <a:minorFont>
        <a:latin typeface="黑体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047tgp_simple_3color_v2 1">
        <a:dk1>
          <a:srgbClr val="000000"/>
        </a:dk1>
        <a:lt1>
          <a:srgbClr val="FFFFFF"/>
        </a:lt1>
        <a:dk2>
          <a:srgbClr val="2C648E"/>
        </a:dk2>
        <a:lt2>
          <a:srgbClr val="79D3E5"/>
        </a:lt2>
        <a:accent1>
          <a:srgbClr val="5AB14B"/>
        </a:accent1>
        <a:accent2>
          <a:srgbClr val="2F7ADF"/>
        </a:accent2>
        <a:accent3>
          <a:srgbClr val="ACB8C6"/>
        </a:accent3>
        <a:accent4>
          <a:srgbClr val="DADADA"/>
        </a:accent4>
        <a:accent5>
          <a:srgbClr val="B5D5B1"/>
        </a:accent5>
        <a:accent6>
          <a:srgbClr val="2A6ECA"/>
        </a:accent6>
        <a:hlink>
          <a:srgbClr val="8A52C8"/>
        </a:hlink>
        <a:folHlink>
          <a:srgbClr val="DD873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47tgp_simple_3color_v2 2">
        <a:dk1>
          <a:srgbClr val="000000"/>
        </a:dk1>
        <a:lt1>
          <a:srgbClr val="FFFFFF"/>
        </a:lt1>
        <a:dk2>
          <a:srgbClr val="008C89"/>
        </a:dk2>
        <a:lt2>
          <a:srgbClr val="F8C662"/>
        </a:lt2>
        <a:accent1>
          <a:srgbClr val="10C7EC"/>
        </a:accent1>
        <a:accent2>
          <a:srgbClr val="A5DE7E"/>
        </a:accent2>
        <a:accent3>
          <a:srgbClr val="AAC5C4"/>
        </a:accent3>
        <a:accent4>
          <a:srgbClr val="DADADA"/>
        </a:accent4>
        <a:accent5>
          <a:srgbClr val="AAE0F4"/>
        </a:accent5>
        <a:accent6>
          <a:srgbClr val="95C972"/>
        </a:accent6>
        <a:hlink>
          <a:srgbClr val="D5CB81"/>
        </a:hlink>
        <a:folHlink>
          <a:srgbClr val="9C8DF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47tgp_simple_3color_v2 3">
        <a:dk1>
          <a:srgbClr val="000000"/>
        </a:dk1>
        <a:lt1>
          <a:srgbClr val="FFFFFF"/>
        </a:lt1>
        <a:dk2>
          <a:srgbClr val="5C2280"/>
        </a:dk2>
        <a:lt2>
          <a:srgbClr val="EEC5FF"/>
        </a:lt2>
        <a:accent1>
          <a:srgbClr val="5C98E0"/>
        </a:accent1>
        <a:accent2>
          <a:srgbClr val="F1A05D"/>
        </a:accent2>
        <a:accent3>
          <a:srgbClr val="B5ABC0"/>
        </a:accent3>
        <a:accent4>
          <a:srgbClr val="DADADA"/>
        </a:accent4>
        <a:accent5>
          <a:srgbClr val="B5CAED"/>
        </a:accent5>
        <a:accent6>
          <a:srgbClr val="DA9153"/>
        </a:accent6>
        <a:hlink>
          <a:srgbClr val="8F7AEA"/>
        </a:hlink>
        <a:folHlink>
          <a:srgbClr val="26CAA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主题2">
  <a:themeElements>
    <a:clrScheme name="300TGp_natural_light 2">
      <a:dk1>
        <a:srgbClr val="4D4D4D"/>
      </a:dk1>
      <a:lt1>
        <a:srgbClr val="FFFFFF"/>
      </a:lt1>
      <a:dk2>
        <a:srgbClr val="347436"/>
      </a:dk2>
      <a:lt2>
        <a:srgbClr val="DDDDDD"/>
      </a:lt2>
      <a:accent1>
        <a:srgbClr val="F28C1C"/>
      </a:accent1>
      <a:accent2>
        <a:srgbClr val="77AE26"/>
      </a:accent2>
      <a:accent3>
        <a:srgbClr val="FFFFFF"/>
      </a:accent3>
      <a:accent4>
        <a:srgbClr val="404040"/>
      </a:accent4>
      <a:accent5>
        <a:srgbClr val="F7C5AB"/>
      </a:accent5>
      <a:accent6>
        <a:srgbClr val="6B9D21"/>
      </a:accent6>
      <a:hlink>
        <a:srgbClr val="449878"/>
      </a:hlink>
      <a:folHlink>
        <a:srgbClr val="90A8B0"/>
      </a:folHlink>
    </a:clrScheme>
    <a:fontScheme name="300TGp_natural_light">
      <a:majorFont>
        <a:latin typeface="黑体"/>
        <a:ea typeface="黑体"/>
        <a:cs typeface=""/>
      </a:majorFont>
      <a:minorFont>
        <a:latin typeface="黑体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黑体" pitchFamily="49" charset="-122"/>
          </a:defRPr>
        </a:defPPr>
      </a:lstStyle>
    </a:lnDef>
  </a:objectDefaults>
  <a:extraClrSchemeLst>
    <a:extraClrScheme>
      <a:clrScheme name="300TGp_natural_light 1">
        <a:dk1>
          <a:srgbClr val="000000"/>
        </a:dk1>
        <a:lt1>
          <a:srgbClr val="FFFFFF"/>
        </a:lt1>
        <a:dk2>
          <a:srgbClr val="51944E"/>
        </a:dk2>
        <a:lt2>
          <a:srgbClr val="DDDDDD"/>
        </a:lt2>
        <a:accent1>
          <a:srgbClr val="646ADE"/>
        </a:accent1>
        <a:accent2>
          <a:srgbClr val="1BAFC3"/>
        </a:accent2>
        <a:accent3>
          <a:srgbClr val="FFFFFF"/>
        </a:accent3>
        <a:accent4>
          <a:srgbClr val="000000"/>
        </a:accent4>
        <a:accent5>
          <a:srgbClr val="B8B9EC"/>
        </a:accent5>
        <a:accent6>
          <a:srgbClr val="179EB0"/>
        </a:accent6>
        <a:hlink>
          <a:srgbClr val="98BF1D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00TGp_natural_light 2">
        <a:dk1>
          <a:srgbClr val="4D4D4D"/>
        </a:dk1>
        <a:lt1>
          <a:srgbClr val="FFFFFF"/>
        </a:lt1>
        <a:dk2>
          <a:srgbClr val="347436"/>
        </a:dk2>
        <a:lt2>
          <a:srgbClr val="DDDDDD"/>
        </a:lt2>
        <a:accent1>
          <a:srgbClr val="F28C1C"/>
        </a:accent1>
        <a:accent2>
          <a:srgbClr val="77AE26"/>
        </a:accent2>
        <a:accent3>
          <a:srgbClr val="FFFFFF"/>
        </a:accent3>
        <a:accent4>
          <a:srgbClr val="404040"/>
        </a:accent4>
        <a:accent5>
          <a:srgbClr val="F7C5AB"/>
        </a:accent5>
        <a:accent6>
          <a:srgbClr val="6B9D21"/>
        </a:accent6>
        <a:hlink>
          <a:srgbClr val="449878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00TGp_natural_light 3">
        <a:dk1>
          <a:srgbClr val="000000"/>
        </a:dk1>
        <a:lt1>
          <a:srgbClr val="FFFFFF"/>
        </a:lt1>
        <a:dk2>
          <a:srgbClr val="1A578E"/>
        </a:dk2>
        <a:lt2>
          <a:srgbClr val="C0C0C0"/>
        </a:lt2>
        <a:accent1>
          <a:srgbClr val="5EB52D"/>
        </a:accent1>
        <a:accent2>
          <a:srgbClr val="F26D00"/>
        </a:accent2>
        <a:accent3>
          <a:srgbClr val="FFFFFF"/>
        </a:accent3>
        <a:accent4>
          <a:srgbClr val="000000"/>
        </a:accent4>
        <a:accent5>
          <a:srgbClr val="B6D7AD"/>
        </a:accent5>
        <a:accent6>
          <a:srgbClr val="DB6200"/>
        </a:accent6>
        <a:hlink>
          <a:srgbClr val="5983D7"/>
        </a:hlink>
        <a:folHlink>
          <a:srgbClr val="AAAD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F22</Template>
  <TotalTime>5820</TotalTime>
  <Words>5639</Words>
  <Application>Microsoft Office PowerPoint</Application>
  <PresentationFormat>宽屏</PresentationFormat>
  <Paragraphs>827</Paragraphs>
  <Slides>77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4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77</vt:i4>
      </vt:variant>
    </vt:vector>
  </HeadingPairs>
  <TitlesOfParts>
    <vt:vector size="100" baseType="lpstr">
      <vt:lpstr>-apple-system</vt:lpstr>
      <vt:lpstr>PingFang SC</vt:lpstr>
      <vt:lpstr>等线</vt:lpstr>
      <vt:lpstr>仿宋</vt:lpstr>
      <vt:lpstr>黑体</vt:lpstr>
      <vt:lpstr>宋体</vt:lpstr>
      <vt:lpstr>微软雅黑</vt:lpstr>
      <vt:lpstr>Arial</vt:lpstr>
      <vt:lpstr>Arial Black</vt:lpstr>
      <vt:lpstr>Arial Narrow</vt:lpstr>
      <vt:lpstr>Calibri</vt:lpstr>
      <vt:lpstr>Times New Roman</vt:lpstr>
      <vt:lpstr>Verdana</vt:lpstr>
      <vt:lpstr>Wingdings</vt:lpstr>
      <vt:lpstr>F030TGp</vt:lpstr>
      <vt:lpstr>008TGp_BizCom_light</vt:lpstr>
      <vt:lpstr>047tgp_simple_3color_v2</vt:lpstr>
      <vt:lpstr>主题2</vt:lpstr>
      <vt:lpstr>Image</vt:lpstr>
      <vt:lpstr>Equation</vt:lpstr>
      <vt:lpstr>MathType 7.0 Equation</vt:lpstr>
      <vt:lpstr>MathType 6.0 Equation</vt:lpstr>
      <vt:lpstr>Equation.2</vt:lpstr>
      <vt:lpstr>第5章 公钥密码2</vt:lpstr>
      <vt:lpstr>本讲内容</vt:lpstr>
      <vt:lpstr>密码学中的一些常用数学知识</vt:lpstr>
      <vt:lpstr>素数和互素数</vt:lpstr>
      <vt:lpstr>PowerPoint 演示文稿</vt:lpstr>
      <vt:lpstr>素数</vt:lpstr>
      <vt:lpstr>模运算</vt:lpstr>
      <vt:lpstr>同余性质</vt:lpstr>
      <vt:lpstr>同余性质</vt:lpstr>
      <vt:lpstr>模运算性质</vt:lpstr>
      <vt:lpstr>求余运算</vt:lpstr>
      <vt:lpstr>PowerPoint 演示文稿</vt:lpstr>
      <vt:lpstr>PowerPoint 演示文稿</vt:lpstr>
      <vt:lpstr>乘法逆元</vt:lpstr>
      <vt:lpstr>乘法逆元</vt:lpstr>
      <vt:lpstr>乘法逆元</vt:lpstr>
      <vt:lpstr>乘法逆元</vt:lpstr>
      <vt:lpstr>消去律</vt:lpstr>
      <vt:lpstr>扩展的欧几里得算法求乘法逆元</vt:lpstr>
      <vt:lpstr>扩展的欧几里得算法求乘法逆元</vt:lpstr>
      <vt:lpstr>扩展的欧几里得算法求乘法逆元</vt:lpstr>
      <vt:lpstr>扩展的欧几里得算法求乘法逆元</vt:lpstr>
      <vt:lpstr>同余的概念及性质函数</vt:lpstr>
      <vt:lpstr>同余的概念及性质函数</vt:lpstr>
      <vt:lpstr>同余类与剩余系</vt:lpstr>
      <vt:lpstr>同余类与剩余系</vt:lpstr>
      <vt:lpstr>同余类与剩余系</vt:lpstr>
      <vt:lpstr>同余类与剩余系</vt:lpstr>
      <vt:lpstr>同余类与剩余系</vt:lpstr>
      <vt:lpstr>同余类与剩余系</vt:lpstr>
      <vt:lpstr>同余类与剩余系</vt:lpstr>
      <vt:lpstr>同余类与剩余系</vt:lpstr>
      <vt:lpstr>同余类与剩余系</vt:lpstr>
      <vt:lpstr>同余类与剩余系</vt:lpstr>
      <vt:lpstr>同余类与剩余系</vt:lpstr>
      <vt:lpstr>同余类与剩余系</vt:lpstr>
      <vt:lpstr>同余类与剩余系</vt:lpstr>
      <vt:lpstr>函数</vt:lpstr>
      <vt:lpstr>Euler函数</vt:lpstr>
      <vt:lpstr>     是积性的</vt:lpstr>
      <vt:lpstr>定理5.13 （2）证明</vt:lpstr>
      <vt:lpstr>定理5.13 （3）证明</vt:lpstr>
      <vt:lpstr>Euler函数例子</vt:lpstr>
      <vt:lpstr>模指数运算与阶</vt:lpstr>
      <vt:lpstr>阶</vt:lpstr>
      <vt:lpstr>幂模p与原根</vt:lpstr>
      <vt:lpstr>幂模p与原根</vt:lpstr>
      <vt:lpstr>幂模p与原根</vt:lpstr>
      <vt:lpstr>Euler定理 , Fermat定理</vt:lpstr>
      <vt:lpstr>Euler定理</vt:lpstr>
      <vt:lpstr>Euler定理</vt:lpstr>
      <vt:lpstr>Euler定理在密码学中的应用</vt:lpstr>
      <vt:lpstr>Fermat定理</vt:lpstr>
      <vt:lpstr>Fermat定理应用例子</vt:lpstr>
      <vt:lpstr>中国剩余定理</vt:lpstr>
      <vt:lpstr>中国剩余定理</vt:lpstr>
      <vt:lpstr>中国剩余定理</vt:lpstr>
      <vt:lpstr>中国剩余定理</vt:lpstr>
      <vt:lpstr>中国剩余定理</vt:lpstr>
      <vt:lpstr>中国剩余定理</vt:lpstr>
      <vt:lpstr>中国剩余定理</vt:lpstr>
      <vt:lpstr>离散对数</vt:lpstr>
      <vt:lpstr>离散对数---指标</vt:lpstr>
      <vt:lpstr>离散对数---指标</vt:lpstr>
      <vt:lpstr>离散对数---指标</vt:lpstr>
      <vt:lpstr>离散对数---指标</vt:lpstr>
      <vt:lpstr>离散对数</vt:lpstr>
      <vt:lpstr>RSA算法</vt:lpstr>
      <vt:lpstr>RSA算法</vt:lpstr>
      <vt:lpstr>RSA特点</vt:lpstr>
      <vt:lpstr>RSA算法中解密过程的正确性</vt:lpstr>
      <vt:lpstr>RSA算法中解密过程的正确性</vt:lpstr>
      <vt:lpstr>中国剩余定理改进RSA算法中的计算问题</vt:lpstr>
      <vt:lpstr>PowerPoint 演示文稿</vt:lpstr>
      <vt:lpstr>国产密码</vt:lpstr>
      <vt:lpstr>下次内容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Sweet Home</dc:creator>
  <cp:lastModifiedBy>杨 家红</cp:lastModifiedBy>
  <cp:revision>180</cp:revision>
  <cp:lastPrinted>1601-01-01T00:00:00Z</cp:lastPrinted>
  <dcterms:created xsi:type="dcterms:W3CDTF">1601-01-01T00:00:00Z</dcterms:created>
  <dcterms:modified xsi:type="dcterms:W3CDTF">2024-04-22T03:43:51Z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